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Questrial"/>
      <p:regular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regular.fntdata"/><Relationship Id="rId12" Type="http://schemas.openxmlformats.org/officeDocument/2006/relationships/font" Target="fonts/Questrial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2c8edfb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2c8edfb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2c8edfb0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2c8edfb0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2c8edfb0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2c8edfb0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2c8edfb04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2c8edfb04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2c8edfb04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2c8edfb04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2c8edfb0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2c8edfb0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PS 2014">
  <p:cSld name="BPS 2014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253312" y="443481"/>
            <a:ext cx="82296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BE3"/>
              </a:buClr>
              <a:buSzPts val="2800"/>
              <a:buFont typeface="Questrial"/>
              <a:buNone/>
              <a:defRPr b="1" i="0" sz="2800" u="none" cap="none" strike="noStrike">
                <a:solidFill>
                  <a:srgbClr val="428BE3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/>
          <p:nvPr/>
        </p:nvSpPr>
        <p:spPr>
          <a:xfrm>
            <a:off x="0" y="0"/>
            <a:ext cx="9144000" cy="358200"/>
          </a:xfrm>
          <a:prstGeom prst="rect">
            <a:avLst/>
          </a:prstGeom>
          <a:solidFill>
            <a:srgbClr val="FC58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200" y="-57150"/>
            <a:ext cx="62331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</a:pPr>
            <a:r>
              <a:rPr b="0" i="0" lang="en" sz="1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BOSTON PUBLIC SCHOOLS 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 Letter</a:t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</a:t>
            </a:r>
            <a:r>
              <a:rPr lang="en"/>
              <a:t> Week 6, Day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1591800" y="296150"/>
            <a:ext cx="7074000" cy="4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5111575" y="255550"/>
            <a:ext cx="960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heading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/>
          <p:nvPr/>
        </p:nvSpPr>
        <p:spPr>
          <a:xfrm rot="2077">
            <a:off x="6072482" y="4239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1591800" y="296150"/>
            <a:ext cx="7074000" cy="4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5111575" y="255550"/>
            <a:ext cx="960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heading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121650" y="496500"/>
            <a:ext cx="13377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greeting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7"/>
          <p:cNvSpPr/>
          <p:nvPr/>
        </p:nvSpPr>
        <p:spPr>
          <a:xfrm rot="2077">
            <a:off x="1095300" y="664950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 rot="2077">
            <a:off x="6072482" y="4239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1591800" y="296150"/>
            <a:ext cx="7074000" cy="4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5111575" y="255550"/>
            <a:ext cx="960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heading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121650" y="496500"/>
            <a:ext cx="13377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greeting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265500" y="2032650"/>
            <a:ext cx="8298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body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8"/>
          <p:cNvSpPr/>
          <p:nvPr/>
        </p:nvSpPr>
        <p:spPr>
          <a:xfrm rot="2077">
            <a:off x="1095300" y="664950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/>
          <p:nvPr/>
        </p:nvSpPr>
        <p:spPr>
          <a:xfrm rot="2077">
            <a:off x="6072482" y="4239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/>
          <p:nvPr/>
        </p:nvSpPr>
        <p:spPr>
          <a:xfrm rot="2077">
            <a:off x="962857" y="22010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1591800" y="296150"/>
            <a:ext cx="7074000" cy="4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5111575" y="255550"/>
            <a:ext cx="960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heading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121650" y="496500"/>
            <a:ext cx="13377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greeting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9"/>
          <p:cNvSpPr/>
          <p:nvPr/>
        </p:nvSpPr>
        <p:spPr>
          <a:xfrm rot="1077187">
            <a:off x="7517607" y="4281807"/>
            <a:ext cx="496369" cy="13462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/>
          <p:nvPr/>
        </p:nvSpPr>
        <p:spPr>
          <a:xfrm rot="2077">
            <a:off x="7243957" y="4658123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6665225" y="4018075"/>
            <a:ext cx="9609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closing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265500" y="2032650"/>
            <a:ext cx="8298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body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6171300" y="4489675"/>
            <a:ext cx="13377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signature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/>
          <p:nvPr/>
        </p:nvSpPr>
        <p:spPr>
          <a:xfrm rot="2077">
            <a:off x="1095300" y="664950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"/>
          <p:cNvSpPr/>
          <p:nvPr/>
        </p:nvSpPr>
        <p:spPr>
          <a:xfrm rot="2077">
            <a:off x="6072482" y="4239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9"/>
          <p:cNvSpPr/>
          <p:nvPr/>
        </p:nvSpPr>
        <p:spPr>
          <a:xfrm rot="2077">
            <a:off x="962857" y="2201098"/>
            <a:ext cx="496500" cy="13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