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Questrial"/>
      <p:regular r:id="rId12"/>
    </p:embeddedFont>
    <p:embeddedFont>
      <p:font typeface="Century Gothic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CenturyGothic-regular.fntdata"/><Relationship Id="rId12" Type="http://schemas.openxmlformats.org/officeDocument/2006/relationships/font" Target="fonts/Questrial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CenturyGothic-italic.fntdata"/><Relationship Id="rId14" Type="http://schemas.openxmlformats.org/officeDocument/2006/relationships/font" Target="fonts/CenturyGothic-bold.fntdata"/><Relationship Id="rId16" Type="http://schemas.openxmlformats.org/officeDocument/2006/relationships/font" Target="fonts/CenturyGothic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62c8edfb0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62c8edfb0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2c8edfb04_0_2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2c8edfb04_0_2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62c8edfb04_0_3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62c8edfb04_0_3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62c8edfb04_0_3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62c8edfb04_0_3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62c8edfb04_0_3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62c8edfb04_0_3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62c8edfb04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62c8edfb04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PS 2014">
  <p:cSld name="BPS 2014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5" name="Google Shape;55;p13"/>
          <p:cNvSpPr txBox="1"/>
          <p:nvPr>
            <p:ph type="title"/>
          </p:nvPr>
        </p:nvSpPr>
        <p:spPr>
          <a:xfrm>
            <a:off x="253312" y="443481"/>
            <a:ext cx="8229600" cy="44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8BE3"/>
              </a:buClr>
              <a:buSzPts val="2800"/>
              <a:buFont typeface="Questrial"/>
              <a:buNone/>
              <a:defRPr b="1" i="0" sz="2800" u="none" cap="none" strike="noStrike">
                <a:solidFill>
                  <a:srgbClr val="428BE3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b="1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b="1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b="1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b="1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b="1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b="1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b="1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b="1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Google Shape;56;p13"/>
          <p:cNvSpPr/>
          <p:nvPr/>
        </p:nvSpPr>
        <p:spPr>
          <a:xfrm>
            <a:off x="0" y="0"/>
            <a:ext cx="9144000" cy="358200"/>
          </a:xfrm>
          <a:prstGeom prst="rect">
            <a:avLst/>
          </a:prstGeom>
          <a:solidFill>
            <a:srgbClr val="FC58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76200" y="-57150"/>
            <a:ext cx="6233100" cy="46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Questrial"/>
              <a:buNone/>
            </a:pPr>
            <a:r>
              <a:rPr b="0" i="0" lang="en" sz="1600" u="none" cap="none" strike="noStrik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rPr>
              <a:t>BOSTON PUBLIC SCHOOLS 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457200" y="400050"/>
            <a:ext cx="8229600" cy="74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9pPr>
          </a:lstStyle>
          <a:p/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814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6550" lvl="1" marL="914400" marR="0" rtl="0" algn="l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1469" lvl="2" marL="1371600" marR="0" rtl="0" algn="l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1150" lvl="5" marL="2743200" marR="0" rtl="0" algn="l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1150" lvl="6" marL="3200400" marR="0" rtl="0" algn="l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1150" lvl="7" marL="3657600" marR="0" rtl="0" algn="l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1150" lvl="8" marL="4114800" marR="0" rtl="0" algn="l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Google Shape;61;p14"/>
          <p:cNvSpPr txBox="1"/>
          <p:nvPr>
            <p:ph idx="10" type="dt"/>
          </p:nvPr>
        </p:nvSpPr>
        <p:spPr>
          <a:xfrm>
            <a:off x="457200" y="13716"/>
            <a:ext cx="2895600" cy="24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14"/>
          <p:cNvSpPr txBox="1"/>
          <p:nvPr>
            <p:ph idx="11" type="ftr"/>
          </p:nvPr>
        </p:nvSpPr>
        <p:spPr>
          <a:xfrm>
            <a:off x="3429000" y="13716"/>
            <a:ext cx="4114800" cy="24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Google Shape;63;p14"/>
          <p:cNvSpPr txBox="1"/>
          <p:nvPr>
            <p:ph idx="12" type="sldNum"/>
          </p:nvPr>
        </p:nvSpPr>
        <p:spPr>
          <a:xfrm>
            <a:off x="7620000" y="13716"/>
            <a:ext cx="1066800" cy="24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Argument Letter</a:t>
            </a:r>
            <a:endParaRPr/>
          </a:p>
        </p:txBody>
      </p:sp>
      <p:sp>
        <p:nvSpPr>
          <p:cNvPr id="69" name="Google Shape;69;p1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Writing</a:t>
            </a:r>
            <a:r>
              <a:rPr lang="en"/>
              <a:t> Week 6, Day 2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/>
        </p:nvSpPr>
        <p:spPr>
          <a:xfrm>
            <a:off x="1591800" y="296150"/>
            <a:ext cx="7074000" cy="455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Century Gothic"/>
                <a:ea typeface="Century Gothic"/>
                <a:cs typeface="Century Gothic"/>
                <a:sym typeface="Century Gothic"/>
              </a:rPr>
              <a:t>September 28, 2017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Century Gothic"/>
                <a:ea typeface="Century Gothic"/>
                <a:cs typeface="Century Gothic"/>
                <a:sym typeface="Century Gothic"/>
              </a:rPr>
              <a:t>Dear Lina,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Century Gothic"/>
                <a:ea typeface="Century Gothic"/>
                <a:cs typeface="Century Gothic"/>
                <a:sym typeface="Century Gothic"/>
              </a:rPr>
              <a:t>You should put away your Bristle Blocks when you are done playing with them. The blocks are very pointy, and they can hurt people’s feet. When you stepped on a block the other day, you fell over crying because it hurt so much and left a mark on your foot!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Century Gothic"/>
                <a:ea typeface="Century Gothic"/>
                <a:cs typeface="Century Gothic"/>
                <a:sym typeface="Century Gothic"/>
              </a:rPr>
              <a:t>When you don’t put away the Bristle Blocks, you have a hard time finding what you need. Last time you wanted to build, you were frustrated because you could not find enough blocks to build the house you were imagining. 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Century Gothic"/>
                <a:ea typeface="Century Gothic"/>
                <a:cs typeface="Century Gothic"/>
                <a:sym typeface="Century Gothic"/>
              </a:rPr>
              <a:t>Please remember to clean up the Bristle Blocks. You will protect the family’s feet and be able to find everything you need to play!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Century Gothic"/>
                <a:ea typeface="Century Gothic"/>
                <a:cs typeface="Century Gothic"/>
                <a:sym typeface="Century Gothic"/>
              </a:rPr>
              <a:t>Love, 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Century Gothic"/>
                <a:ea typeface="Century Gothic"/>
                <a:cs typeface="Century Gothic"/>
                <a:sym typeface="Century Gothic"/>
              </a:rPr>
              <a:t>Mommy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5" name="Google Shape;75;p16"/>
          <p:cNvSpPr txBox="1"/>
          <p:nvPr/>
        </p:nvSpPr>
        <p:spPr>
          <a:xfrm>
            <a:off x="5111575" y="255550"/>
            <a:ext cx="960900" cy="4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alibri"/>
                <a:ea typeface="Calibri"/>
                <a:cs typeface="Calibri"/>
                <a:sym typeface="Calibri"/>
              </a:rPr>
              <a:t>heading</a:t>
            </a:r>
            <a:endParaRPr b="1"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16"/>
          <p:cNvSpPr/>
          <p:nvPr/>
        </p:nvSpPr>
        <p:spPr>
          <a:xfrm rot="2077">
            <a:off x="6072482" y="423998"/>
            <a:ext cx="496500" cy="134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6"/>
          <p:cNvSpPr txBox="1"/>
          <p:nvPr/>
        </p:nvSpPr>
        <p:spPr>
          <a:xfrm>
            <a:off x="0" y="0"/>
            <a:ext cx="695100" cy="3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Slide 1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/>
        </p:nvSpPr>
        <p:spPr>
          <a:xfrm>
            <a:off x="1591800" y="296150"/>
            <a:ext cx="7074000" cy="455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Century Gothic"/>
                <a:ea typeface="Century Gothic"/>
                <a:cs typeface="Century Gothic"/>
                <a:sym typeface="Century Gothic"/>
              </a:rPr>
              <a:t>September 28, 2017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Century Gothic"/>
                <a:ea typeface="Century Gothic"/>
                <a:cs typeface="Century Gothic"/>
                <a:sym typeface="Century Gothic"/>
              </a:rPr>
              <a:t>Dear Lina,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Century Gothic"/>
                <a:ea typeface="Century Gothic"/>
                <a:cs typeface="Century Gothic"/>
                <a:sym typeface="Century Gothic"/>
              </a:rPr>
              <a:t>You should put away your Bristle Blocks when you are done playing with them. The blocks are very pointy, and they can hurt people’s feet. When you stepped on a block the other day, you fell over crying because it hurt so much and left a mark on your foot!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Century Gothic"/>
                <a:ea typeface="Century Gothic"/>
                <a:cs typeface="Century Gothic"/>
                <a:sym typeface="Century Gothic"/>
              </a:rPr>
              <a:t>When you don’t put away the Bristle Blocks, you have a hard time finding what you need. Last time you wanted to build, you were frustrated because you could not find enough blocks to build the house you were imagining. 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Century Gothic"/>
                <a:ea typeface="Century Gothic"/>
                <a:cs typeface="Century Gothic"/>
                <a:sym typeface="Century Gothic"/>
              </a:rPr>
              <a:t>Please remember to clean up the Bristle Blocks. You will protect the family’s feet and be able to find everything you need to play!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Century Gothic"/>
                <a:ea typeface="Century Gothic"/>
                <a:cs typeface="Century Gothic"/>
                <a:sym typeface="Century Gothic"/>
              </a:rPr>
              <a:t>Love, 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Century Gothic"/>
                <a:ea typeface="Century Gothic"/>
                <a:cs typeface="Century Gothic"/>
                <a:sym typeface="Century Gothic"/>
              </a:rPr>
              <a:t>Mommy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3" name="Google Shape;83;p17"/>
          <p:cNvSpPr txBox="1"/>
          <p:nvPr/>
        </p:nvSpPr>
        <p:spPr>
          <a:xfrm>
            <a:off x="5111575" y="255550"/>
            <a:ext cx="960900" cy="4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alibri"/>
                <a:ea typeface="Calibri"/>
                <a:cs typeface="Calibri"/>
                <a:sym typeface="Calibri"/>
              </a:rPr>
              <a:t>heading</a:t>
            </a:r>
            <a:endParaRPr b="1"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17"/>
          <p:cNvSpPr txBox="1"/>
          <p:nvPr/>
        </p:nvSpPr>
        <p:spPr>
          <a:xfrm>
            <a:off x="121650" y="496500"/>
            <a:ext cx="1337700" cy="4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alibri"/>
                <a:ea typeface="Calibri"/>
                <a:cs typeface="Calibri"/>
                <a:sym typeface="Calibri"/>
              </a:rPr>
              <a:t>greeting</a:t>
            </a:r>
            <a:endParaRPr b="1"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7"/>
          <p:cNvSpPr/>
          <p:nvPr/>
        </p:nvSpPr>
        <p:spPr>
          <a:xfrm rot="2077">
            <a:off x="1095300" y="664950"/>
            <a:ext cx="496500" cy="134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7"/>
          <p:cNvSpPr/>
          <p:nvPr/>
        </p:nvSpPr>
        <p:spPr>
          <a:xfrm rot="2077">
            <a:off x="6072482" y="423998"/>
            <a:ext cx="496500" cy="134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7"/>
          <p:cNvSpPr txBox="1"/>
          <p:nvPr/>
        </p:nvSpPr>
        <p:spPr>
          <a:xfrm>
            <a:off x="0" y="0"/>
            <a:ext cx="695100" cy="3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Slide 2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/>
          <p:nvPr/>
        </p:nvSpPr>
        <p:spPr>
          <a:xfrm>
            <a:off x="1591800" y="296150"/>
            <a:ext cx="7074000" cy="455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Century Gothic"/>
                <a:ea typeface="Century Gothic"/>
                <a:cs typeface="Century Gothic"/>
                <a:sym typeface="Century Gothic"/>
              </a:rPr>
              <a:t>September 28, 2017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Century Gothic"/>
                <a:ea typeface="Century Gothic"/>
                <a:cs typeface="Century Gothic"/>
                <a:sym typeface="Century Gothic"/>
              </a:rPr>
              <a:t>Dear Lina,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Century Gothic"/>
                <a:ea typeface="Century Gothic"/>
                <a:cs typeface="Century Gothic"/>
                <a:sym typeface="Century Gothic"/>
              </a:rPr>
              <a:t>You should put away your Bristle Blocks when you are done playing with them. The blocks are very pointy, and they can hurt people’s feet. When you stepped on a block the other day, you fell over crying because it hurt so much and left a mark on your foot!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Century Gothic"/>
                <a:ea typeface="Century Gothic"/>
                <a:cs typeface="Century Gothic"/>
                <a:sym typeface="Century Gothic"/>
              </a:rPr>
              <a:t>When you don’t put away the Bristle Blocks, you have a hard time finding what you need. Last time you wanted to build, you were frustrated because you could not find enough blocks to build the house you were imagining. 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Century Gothic"/>
                <a:ea typeface="Century Gothic"/>
                <a:cs typeface="Century Gothic"/>
                <a:sym typeface="Century Gothic"/>
              </a:rPr>
              <a:t>Please remember to clean up the Bristle Blocks. You will protect the family’s feet and be able to find everything you need to play!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Century Gothic"/>
                <a:ea typeface="Century Gothic"/>
                <a:cs typeface="Century Gothic"/>
                <a:sym typeface="Century Gothic"/>
              </a:rPr>
              <a:t>Love, 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Century Gothic"/>
                <a:ea typeface="Century Gothic"/>
                <a:cs typeface="Century Gothic"/>
                <a:sym typeface="Century Gothic"/>
              </a:rPr>
              <a:t>Mommy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3" name="Google Shape;93;p18"/>
          <p:cNvSpPr txBox="1"/>
          <p:nvPr/>
        </p:nvSpPr>
        <p:spPr>
          <a:xfrm>
            <a:off x="5111575" y="255550"/>
            <a:ext cx="960900" cy="4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alibri"/>
                <a:ea typeface="Calibri"/>
                <a:cs typeface="Calibri"/>
                <a:sym typeface="Calibri"/>
              </a:rPr>
              <a:t>heading</a:t>
            </a:r>
            <a:endParaRPr b="1"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8"/>
          <p:cNvSpPr txBox="1"/>
          <p:nvPr/>
        </p:nvSpPr>
        <p:spPr>
          <a:xfrm>
            <a:off x="121650" y="496500"/>
            <a:ext cx="1337700" cy="4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alibri"/>
                <a:ea typeface="Calibri"/>
                <a:cs typeface="Calibri"/>
                <a:sym typeface="Calibri"/>
              </a:rPr>
              <a:t>greeting</a:t>
            </a:r>
            <a:endParaRPr b="1"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8"/>
          <p:cNvSpPr txBox="1"/>
          <p:nvPr/>
        </p:nvSpPr>
        <p:spPr>
          <a:xfrm>
            <a:off x="265500" y="2032650"/>
            <a:ext cx="829800" cy="4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alibri"/>
                <a:ea typeface="Calibri"/>
                <a:cs typeface="Calibri"/>
                <a:sym typeface="Calibri"/>
              </a:rPr>
              <a:t>body</a:t>
            </a:r>
            <a:endParaRPr b="1"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8"/>
          <p:cNvSpPr/>
          <p:nvPr/>
        </p:nvSpPr>
        <p:spPr>
          <a:xfrm rot="2077">
            <a:off x="1095300" y="664950"/>
            <a:ext cx="496500" cy="134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8"/>
          <p:cNvSpPr/>
          <p:nvPr/>
        </p:nvSpPr>
        <p:spPr>
          <a:xfrm rot="2077">
            <a:off x="6072482" y="423998"/>
            <a:ext cx="496500" cy="134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8"/>
          <p:cNvSpPr/>
          <p:nvPr/>
        </p:nvSpPr>
        <p:spPr>
          <a:xfrm rot="2077">
            <a:off x="962857" y="2201098"/>
            <a:ext cx="496500" cy="134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8"/>
          <p:cNvSpPr txBox="1"/>
          <p:nvPr/>
        </p:nvSpPr>
        <p:spPr>
          <a:xfrm>
            <a:off x="0" y="0"/>
            <a:ext cx="695100" cy="3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Slide 3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/>
          <p:nvPr/>
        </p:nvSpPr>
        <p:spPr>
          <a:xfrm>
            <a:off x="1591800" y="296150"/>
            <a:ext cx="7074000" cy="455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Century Gothic"/>
                <a:ea typeface="Century Gothic"/>
                <a:cs typeface="Century Gothic"/>
                <a:sym typeface="Century Gothic"/>
              </a:rPr>
              <a:t>September 28, 2017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Century Gothic"/>
                <a:ea typeface="Century Gothic"/>
                <a:cs typeface="Century Gothic"/>
                <a:sym typeface="Century Gothic"/>
              </a:rPr>
              <a:t>Dear Lina,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Century Gothic"/>
                <a:ea typeface="Century Gothic"/>
                <a:cs typeface="Century Gothic"/>
                <a:sym typeface="Century Gothic"/>
              </a:rPr>
              <a:t>You should put away your Bristle Blocks when you are done playing with them. The blocks are very pointy, and they can hurt people’s feet. When you stepped on a block the other day, you fell over crying because it hurt so much and left a mark on your foot!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Century Gothic"/>
                <a:ea typeface="Century Gothic"/>
                <a:cs typeface="Century Gothic"/>
                <a:sym typeface="Century Gothic"/>
              </a:rPr>
              <a:t>When you don’t put away the Bristle Blocks, you have a hard time finding what you need. Last time you wanted to build, you were frustrated because you could not find enough blocks to build the house you were imagining. 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Century Gothic"/>
                <a:ea typeface="Century Gothic"/>
                <a:cs typeface="Century Gothic"/>
                <a:sym typeface="Century Gothic"/>
              </a:rPr>
              <a:t>Please remember to clean up the Bristle Blocks. You will protect the family’s feet and be able to find everything you need to play!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Century Gothic"/>
                <a:ea typeface="Century Gothic"/>
                <a:cs typeface="Century Gothic"/>
                <a:sym typeface="Century Gothic"/>
              </a:rPr>
              <a:t>Love, 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Century Gothic"/>
                <a:ea typeface="Century Gothic"/>
                <a:cs typeface="Century Gothic"/>
                <a:sym typeface="Century Gothic"/>
              </a:rPr>
              <a:t>Mommy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5" name="Google Shape;105;p19"/>
          <p:cNvSpPr txBox="1"/>
          <p:nvPr/>
        </p:nvSpPr>
        <p:spPr>
          <a:xfrm>
            <a:off x="5111575" y="255550"/>
            <a:ext cx="960900" cy="4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alibri"/>
                <a:ea typeface="Calibri"/>
                <a:cs typeface="Calibri"/>
                <a:sym typeface="Calibri"/>
              </a:rPr>
              <a:t>heading</a:t>
            </a:r>
            <a:endParaRPr b="1"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9"/>
          <p:cNvSpPr txBox="1"/>
          <p:nvPr/>
        </p:nvSpPr>
        <p:spPr>
          <a:xfrm>
            <a:off x="121650" y="496500"/>
            <a:ext cx="1337700" cy="4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alibri"/>
                <a:ea typeface="Calibri"/>
                <a:cs typeface="Calibri"/>
                <a:sym typeface="Calibri"/>
              </a:rPr>
              <a:t>greeting</a:t>
            </a:r>
            <a:endParaRPr b="1"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9"/>
          <p:cNvSpPr/>
          <p:nvPr/>
        </p:nvSpPr>
        <p:spPr>
          <a:xfrm rot="1077187">
            <a:off x="7517607" y="4281807"/>
            <a:ext cx="496369" cy="134624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9"/>
          <p:cNvSpPr/>
          <p:nvPr/>
        </p:nvSpPr>
        <p:spPr>
          <a:xfrm rot="2077">
            <a:off x="7243957" y="4658123"/>
            <a:ext cx="496500" cy="134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9"/>
          <p:cNvSpPr txBox="1"/>
          <p:nvPr/>
        </p:nvSpPr>
        <p:spPr>
          <a:xfrm>
            <a:off x="6665225" y="4018075"/>
            <a:ext cx="960900" cy="4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alibri"/>
                <a:ea typeface="Calibri"/>
                <a:cs typeface="Calibri"/>
                <a:sym typeface="Calibri"/>
              </a:rPr>
              <a:t>closing</a:t>
            </a:r>
            <a:endParaRPr b="1"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9"/>
          <p:cNvSpPr txBox="1"/>
          <p:nvPr/>
        </p:nvSpPr>
        <p:spPr>
          <a:xfrm>
            <a:off x="265500" y="2032650"/>
            <a:ext cx="829800" cy="4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alibri"/>
                <a:ea typeface="Calibri"/>
                <a:cs typeface="Calibri"/>
                <a:sym typeface="Calibri"/>
              </a:rPr>
              <a:t>body</a:t>
            </a:r>
            <a:endParaRPr b="1"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9"/>
          <p:cNvSpPr txBox="1"/>
          <p:nvPr/>
        </p:nvSpPr>
        <p:spPr>
          <a:xfrm>
            <a:off x="6171300" y="4489675"/>
            <a:ext cx="1337700" cy="4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alibri"/>
                <a:ea typeface="Calibri"/>
                <a:cs typeface="Calibri"/>
                <a:sym typeface="Calibri"/>
              </a:rPr>
              <a:t>signature</a:t>
            </a:r>
            <a:endParaRPr b="1"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9"/>
          <p:cNvSpPr/>
          <p:nvPr/>
        </p:nvSpPr>
        <p:spPr>
          <a:xfrm rot="2077">
            <a:off x="1095300" y="664950"/>
            <a:ext cx="496500" cy="134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9"/>
          <p:cNvSpPr/>
          <p:nvPr/>
        </p:nvSpPr>
        <p:spPr>
          <a:xfrm rot="2077">
            <a:off x="6072482" y="423998"/>
            <a:ext cx="496500" cy="134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9"/>
          <p:cNvSpPr/>
          <p:nvPr/>
        </p:nvSpPr>
        <p:spPr>
          <a:xfrm rot="2077">
            <a:off x="962857" y="2201098"/>
            <a:ext cx="496500" cy="134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9"/>
          <p:cNvSpPr txBox="1"/>
          <p:nvPr/>
        </p:nvSpPr>
        <p:spPr>
          <a:xfrm>
            <a:off x="0" y="0"/>
            <a:ext cx="695100" cy="3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Slide 4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0"/>
          <p:cNvSpPr txBox="1"/>
          <p:nvPr/>
        </p:nvSpPr>
        <p:spPr>
          <a:xfrm>
            <a:off x="311875" y="437700"/>
            <a:ext cx="8520600" cy="42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Century Gothic"/>
                <a:ea typeface="Century Gothic"/>
                <a:cs typeface="Century Gothic"/>
                <a:sym typeface="Century Gothic"/>
              </a:rPr>
              <a:t>September 28, 2017</a:t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Century Gothic"/>
                <a:ea typeface="Century Gothic"/>
                <a:cs typeface="Century Gothic"/>
                <a:sym typeface="Century Gothic"/>
              </a:rPr>
              <a:t>Dear Lina,</a:t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Century Gothic"/>
                <a:ea typeface="Century Gothic"/>
                <a:cs typeface="Century Gothic"/>
                <a:sym typeface="Century Gothic"/>
              </a:rPr>
              <a:t>You should put away your Bristle Blocks when you are done playing with them. The blocks are very pointy, and they can hurt people’s feet. When you stepped on a block the other day, you fell over crying because it hurt so much and left a mark on your foot!</a:t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Century Gothic"/>
                <a:ea typeface="Century Gothic"/>
                <a:cs typeface="Century Gothic"/>
                <a:sym typeface="Century Gothic"/>
              </a:rPr>
              <a:t>When you don’t put away the Bristle Blocks, you have a hard time finding what you need. Last time you wanted to build, you were frustrated because you could not find enough blocks to build the house you were imagining. </a:t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Century Gothic"/>
                <a:ea typeface="Century Gothic"/>
                <a:cs typeface="Century Gothic"/>
                <a:sym typeface="Century Gothic"/>
              </a:rPr>
              <a:t>Please remember to clean up the Bristle Blocks. You will protect the family’s feet and be able to find everything you need to play!</a:t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Century Gothic"/>
                <a:ea typeface="Century Gothic"/>
                <a:cs typeface="Century Gothic"/>
                <a:sym typeface="Century Gothic"/>
              </a:rPr>
              <a:t>Love, </a:t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Century Gothic"/>
                <a:ea typeface="Century Gothic"/>
                <a:cs typeface="Century Gothic"/>
                <a:sym typeface="Century Gothic"/>
              </a:rPr>
              <a:t>Mommy</a:t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21" name="Google Shape;121;p20"/>
          <p:cNvSpPr txBox="1"/>
          <p:nvPr/>
        </p:nvSpPr>
        <p:spPr>
          <a:xfrm>
            <a:off x="0" y="0"/>
            <a:ext cx="695100" cy="3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Slide 5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