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ef39e82bd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ef39e82bd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ef39e82b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ef39e82b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ef39e82b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ef39e82b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1ef39e82b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1ef39e82b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ef39e82bd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ef39e82b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1ef39e82b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1ef39e82b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5" Type="http://schemas.openxmlformats.org/officeDocument/2006/relationships/hyperlink" Target="http://drive.google.com/file/d/1l30tQAH4C_OppnHfKOCLS68bIQdOONjk/view" TargetMode="External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lCiKZR2I2J8BVQoMaCbh3pnGFQI48GS0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Explanation Research</a:t>
            </a:r>
            <a:r>
              <a:rPr lang="en"/>
              <a:t>, </a:t>
            </a:r>
            <a:r>
              <a:rPr lang="en" sz="4000"/>
              <a:t>part 2</a:t>
            </a:r>
            <a:endParaRPr sz="36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0924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Writing Week 6, Day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343725" y="1172275"/>
            <a:ext cx="84885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Read or listen to the next two slides. They are from the book </a:t>
            </a:r>
            <a:r>
              <a:rPr i="1"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Sound and Light</a:t>
            </a: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 you read or listen, think about the research question,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sound travel?</a:t>
            </a:r>
            <a:endParaRPr sz="2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61;p14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Explanation Research: Step 1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 rotWithShape="1">
          <a:blip r:embed="rId3">
            <a:alphaModFix/>
          </a:blip>
          <a:srcRect b="14324" l="51583" r="0" t="0"/>
          <a:stretch/>
        </p:blipFill>
        <p:spPr>
          <a:xfrm>
            <a:off x="703999" y="151650"/>
            <a:ext cx="3868002" cy="484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5"/>
          <p:cNvPicPr preferRelativeResize="0"/>
          <p:nvPr/>
        </p:nvPicPr>
        <p:blipFill rotWithShape="1">
          <a:blip r:embed="rId4">
            <a:alphaModFix/>
          </a:blip>
          <a:srcRect b="14544" l="3006" r="48496" t="0"/>
          <a:stretch/>
        </p:blipFill>
        <p:spPr>
          <a:xfrm>
            <a:off x="4571994" y="195050"/>
            <a:ext cx="3849649" cy="4796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5" title="FOSS 56.mp3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 rotWithShape="1">
          <a:blip r:embed="rId3">
            <a:alphaModFix/>
          </a:blip>
          <a:srcRect b="14324" l="3484" r="0" t="0"/>
          <a:stretch/>
        </p:blipFill>
        <p:spPr>
          <a:xfrm>
            <a:off x="742613" y="167925"/>
            <a:ext cx="7658773" cy="4807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 title="FOSS 57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/>
        </p:nvSpPr>
        <p:spPr>
          <a:xfrm>
            <a:off x="343725" y="1172275"/>
            <a:ext cx="84885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Think about what you learned from the text that answers the research question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does sound travel?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Explain how sound travels in your own words.</a:t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" name="Google Shape;80;p17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Explanation Research: Step 2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343725" y="1172275"/>
            <a:ext cx="4447200" cy="368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back to your notes. 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learned new steps from this book, add sketches or words to help you remember them.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If you learned something that makes you want to change what you already wrote, revise those notes.</a:t>
            </a:r>
            <a:endParaRPr sz="21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Calibri"/>
                <a:ea typeface="Calibri"/>
                <a:cs typeface="Calibri"/>
                <a:sym typeface="Calibri"/>
              </a:rPr>
              <a:t>Explanation Research: Step 3 </a:t>
            </a:r>
            <a:endParaRPr sz="3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65575" y="1172275"/>
            <a:ext cx="3666724" cy="2834199"/>
          </a:xfrm>
          <a:prstGeom prst="rect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