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Century Gothic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enturyGothic-bold.fntdata"/><Relationship Id="rId12" Type="http://schemas.openxmlformats.org/officeDocument/2006/relationships/font" Target="fonts/CenturyGothic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boldItalic.fntdata"/><Relationship Id="rId14" Type="http://schemas.openxmlformats.org/officeDocument/2006/relationships/font" Target="fonts/CenturyGothic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ef39e82bd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ef39e82bd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7c73922b6_0_3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7c73922b6_0_3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c7c73922b6_0_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c7c73922b6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7c73922b6_0_3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7c73922b6_0_3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7c73922b6_0_3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7c73922b6_0_3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7c73922b6_0_3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7c73922b6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hyperlink" Target="http://drive.google.com/file/d/1z_70LKnPLlIjhXbMvZz4HVmH_ZxiDBQu/view" TargetMode="External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hyperlink" Target="http://drive.google.com/file/d/19MKf2hbjN7xJWHYzavqHf2ymvZPBd593/view" TargetMode="External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Explanation Research, </a:t>
            </a:r>
            <a:r>
              <a:rPr lang="en" sz="4000"/>
              <a:t>part 1</a:t>
            </a:r>
            <a:endParaRPr sz="4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0924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 Week 5, Day 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43725" y="1172275"/>
            <a:ext cx="8488500" cy="36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Read or listen to the next two slides. They are from the book </a:t>
            </a:r>
            <a:r>
              <a:rPr i="1"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Amazing Sound</a:t>
            </a: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 you read or listen, think about the research question,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does sound travel?</a:t>
            </a:r>
            <a:endParaRPr sz="2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Explanation Research: Step 1 </a:t>
            </a:r>
            <a:endParaRPr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2149861" y="-1413827"/>
            <a:ext cx="4844276" cy="7971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5" title="Amazing Sound 50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5448" y="15240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0988" y="152400"/>
            <a:ext cx="7962031" cy="4838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6" title="Amazing sound 51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15240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343725" y="1172275"/>
            <a:ext cx="8488500" cy="36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Think about what you learned from the text that answers the research question,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does sound travel?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Explain how sound travels in your own words.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Explanation Research: Step 2 </a:t>
            </a:r>
            <a:endParaRPr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/>
        </p:nvSpPr>
        <p:spPr>
          <a:xfrm>
            <a:off x="343725" y="1172275"/>
            <a:ext cx="4274400" cy="36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Write down what you said. 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 can draw sketches, write words, or both!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Write notes that will help you remember what you learned when you write next week.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Explanation Research: Step 3 </a:t>
            </a:r>
            <a:endParaRPr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5575" y="1172275"/>
            <a:ext cx="3666724" cy="2834199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