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ecfd3bc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ecfd3bc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7c73922b6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7c73922b6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c73922b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c73922b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7c73922b6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7c73922b6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7c73922b6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7c73922b6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7c73922b6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7c73922b6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7c73922b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7c73922b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Nouns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5,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1259875"/>
            <a:ext cx="4476600" cy="3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cocoa beans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33492" l="0" r="1729" t="0"/>
          <a:stretch/>
        </p:blipFill>
        <p:spPr>
          <a:xfrm>
            <a:off x="5288450" y="1149000"/>
            <a:ext cx="3581924" cy="313724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 Language: General Nouns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54473" l="0" r="36358" t="17371"/>
          <a:stretch/>
        </p:blipFill>
        <p:spPr>
          <a:xfrm>
            <a:off x="311700" y="1455275"/>
            <a:ext cx="4671788" cy="26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33262" l="2315" r="0" t="0"/>
          <a:stretch/>
        </p:blipFill>
        <p:spPr>
          <a:xfrm>
            <a:off x="5807089" y="1455279"/>
            <a:ext cx="3025212" cy="267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54473" l="0" r="36358" t="17371"/>
          <a:stretch/>
        </p:blipFill>
        <p:spPr>
          <a:xfrm>
            <a:off x="311700" y="1501425"/>
            <a:ext cx="4671788" cy="26745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759275" y="1904875"/>
            <a:ext cx="1219200" cy="459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304500" y="2446925"/>
            <a:ext cx="668400" cy="379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041800" y="1985263"/>
            <a:ext cx="776700" cy="379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1163400" y="2478125"/>
            <a:ext cx="612300" cy="317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33262" l="2315" r="0" t="0"/>
          <a:stretch/>
        </p:blipFill>
        <p:spPr>
          <a:xfrm>
            <a:off x="5807089" y="1501429"/>
            <a:ext cx="3025212" cy="26745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1617400" y="2755800"/>
            <a:ext cx="668400" cy="379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1939425" y="3060400"/>
            <a:ext cx="668400" cy="379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53655" l="0" r="26911" t="16993"/>
          <a:stretch/>
        </p:blipFill>
        <p:spPr>
          <a:xfrm>
            <a:off x="311691" y="1504075"/>
            <a:ext cx="5146633" cy="26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33262" l="0" r="1710" t="0"/>
          <a:stretch/>
        </p:blipFill>
        <p:spPr>
          <a:xfrm>
            <a:off x="5788600" y="1504075"/>
            <a:ext cx="3043706" cy="267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311700" y="1122875"/>
            <a:ext cx="85206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53655" l="0" r="26911" t="16993"/>
          <a:stretch/>
        </p:blipFill>
        <p:spPr>
          <a:xfrm>
            <a:off x="311703" y="1449750"/>
            <a:ext cx="5146633" cy="26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33262" l="0" r="1710" t="0"/>
          <a:stretch/>
        </p:blipFill>
        <p:spPr>
          <a:xfrm>
            <a:off x="5788600" y="1449750"/>
            <a:ext cx="3043706" cy="26745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579625" y="1947475"/>
            <a:ext cx="1137300" cy="379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3637200" y="2429325"/>
            <a:ext cx="934800" cy="379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3588400" y="2728825"/>
            <a:ext cx="850200" cy="317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2664650" y="1947475"/>
            <a:ext cx="776700" cy="379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1048400" y="2460525"/>
            <a:ext cx="539100" cy="317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1315800" y="2728825"/>
            <a:ext cx="539100" cy="317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2615463" y="2728825"/>
            <a:ext cx="539100" cy="317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1505600" y="3050875"/>
            <a:ext cx="539100" cy="3171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1999150" y="3256725"/>
            <a:ext cx="1219200" cy="459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311700" y="1206850"/>
            <a:ext cx="8520600" cy="3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turn!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nouns.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they 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nouns</a:t>
            </a: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not, go back and revise.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example, if you wrote “a pod,” change it to “pods,” so that you are writing about </a:t>
            </a:r>
            <a:r>
              <a:rPr i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pods, not one particular pod.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 Explanation Nouns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33262" l="0" r="1710" t="0"/>
          <a:stretch/>
        </p:blipFill>
        <p:spPr>
          <a:xfrm>
            <a:off x="5934050" y="1151800"/>
            <a:ext cx="2898250" cy="25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