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58c2fdd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58c2fdd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93a90b6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93a90b6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ec60e12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ec60e12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 Shapes and Titles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4,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238" y="152400"/>
            <a:ext cx="6435516" cy="48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25" y="152400"/>
            <a:ext cx="386286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016" y="152400"/>
            <a:ext cx="3829392" cy="483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