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5de0e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5de0e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b139943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b139943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f21f1a56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f21f1a56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f21f1a56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f21f1a5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21f1a56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21f1a56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080a07e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080a07e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Adjectives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</a:t>
            </a:r>
            <a:r>
              <a:rPr lang="en"/>
              <a:t>Week 3, Day 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275" y="312325"/>
            <a:ext cx="3120776" cy="451885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15350" y="1264800"/>
            <a:ext cx="44358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00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Some city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animals learn </a:t>
            </a:r>
            <a:r>
              <a:rPr lang="en" sz="3000">
                <a:highlight>
                  <a:srgbClr val="00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surprising new 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skills </a:t>
            </a:r>
            <a:r>
              <a:rPr lang="en" sz="3000">
                <a:highlight>
                  <a:srgbClr val="0000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that help them succeed at city living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000"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593275" y="3955300"/>
            <a:ext cx="3120900" cy="82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86075" y="1829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275" y="312325"/>
            <a:ext cx="3120776" cy="451885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15350" y="1264800"/>
            <a:ext cx="44358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Some city animals learn surprising new skills that help them succeed at city living.</a:t>
            </a:r>
            <a:endParaRPr sz="3000"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6075" y="1829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275" y="312325"/>
            <a:ext cx="3120776" cy="451885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15350" y="1264800"/>
            <a:ext cx="44358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city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animals </a:t>
            </a:r>
            <a:r>
              <a:rPr lang="en" sz="3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 surprising new skills that help them succeed at city living.</a:t>
            </a:r>
            <a:endParaRPr sz="3000">
              <a:solidFill>
                <a:srgbClr val="B7B7B7"/>
              </a:solidFill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86075" y="1829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275" y="312325"/>
            <a:ext cx="3120776" cy="451885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15350" y="1264800"/>
            <a:ext cx="44358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city animals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surprising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skills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that help them succeed at city living</a:t>
            </a:r>
            <a:r>
              <a:rPr lang="en" sz="3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000">
              <a:solidFill>
                <a:srgbClr val="B7B7B7"/>
              </a:solidFill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86075" y="1829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795150" y="1105950"/>
            <a:ext cx="75537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Sea turtles live in water.</a:t>
            </a:r>
            <a:endParaRPr sz="3000">
              <a:highlight>
                <a:srgbClr val="0000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86075" y="1829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