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c0523472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c0523472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5471417986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547141798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545f09e32e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545f09e32e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5910aa802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5910aa802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5910aa8025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5910aa8025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Relationship Id="rId4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Procedure </a:t>
            </a:r>
            <a:r>
              <a:rPr lang="en"/>
              <a:t>Adjectives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Writing Week 2, Day 5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-3136075" y="1672025"/>
            <a:ext cx="3266100" cy="76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4"/>
          <p:cNvSpPr txBox="1"/>
          <p:nvPr/>
        </p:nvSpPr>
        <p:spPr>
          <a:xfrm>
            <a:off x="179750" y="204150"/>
            <a:ext cx="803700" cy="35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Slide 1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 b="67050" l="9216" r="36726" t="20095"/>
          <a:stretch/>
        </p:blipFill>
        <p:spPr>
          <a:xfrm>
            <a:off x="130025" y="1566837"/>
            <a:ext cx="6413022" cy="2009828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 b="54919" l="62663" r="5441" t="11126"/>
          <a:stretch/>
        </p:blipFill>
        <p:spPr>
          <a:xfrm>
            <a:off x="6670925" y="923738"/>
            <a:ext cx="2349099" cy="32960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/>
        </p:nvSpPr>
        <p:spPr>
          <a:xfrm>
            <a:off x="-3136075" y="1672025"/>
            <a:ext cx="3266100" cy="76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5"/>
          <p:cNvSpPr txBox="1"/>
          <p:nvPr/>
        </p:nvSpPr>
        <p:spPr>
          <a:xfrm>
            <a:off x="179750" y="204150"/>
            <a:ext cx="803700" cy="35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Slide 2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4888" y="1554592"/>
            <a:ext cx="6491175" cy="2034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 rotWithShape="1">
          <a:blip r:embed="rId4">
            <a:alphaModFix/>
          </a:blip>
          <a:srcRect b="54919" l="62663" r="5441" t="11126"/>
          <a:stretch/>
        </p:blipFill>
        <p:spPr>
          <a:xfrm>
            <a:off x="6670925" y="923738"/>
            <a:ext cx="2349099" cy="32960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15650" y="152400"/>
            <a:ext cx="3512699" cy="4838701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6"/>
          <p:cNvSpPr txBox="1"/>
          <p:nvPr/>
        </p:nvSpPr>
        <p:spPr>
          <a:xfrm>
            <a:off x="179750" y="204150"/>
            <a:ext cx="803700" cy="35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Slide 3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/>
        </p:nvSpPr>
        <p:spPr>
          <a:xfrm>
            <a:off x="179750" y="204150"/>
            <a:ext cx="803700" cy="35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Slide 4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15650" y="152400"/>
            <a:ext cx="3512699" cy="483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