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2C0F88-9910-433A-B423-9436AB88AEA3}">
  <a:tblStyle styleId="{B32C0F88-9910-433A-B423-9436AB88AE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c58c2fdd3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c58c2fdd3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c58c2fdd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c58c2fdd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c58c2fdd3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c58c2fdd3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c58c2fdd3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c58c2fdd3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c58c2fdd3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c58c2fdd3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c58c2fdd3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c58c2fdd3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Rhyme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Week 2, Days 3-4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738" y="152400"/>
            <a:ext cx="635451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68350" y="484500"/>
            <a:ext cx="42786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Good Luck Gold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by Janet S. Wong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When I was a baby,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one month old,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my grandparents gave me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good luck gold: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 golden ring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so soft it bends,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 golden necklace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5127500" y="484500"/>
            <a:ext cx="36318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hooked at the ends.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golden bracelet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coins that say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be rich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happy someday.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 wish that gold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would work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real soon.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 need my luck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this afternoon.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93400" y="484500"/>
            <a:ext cx="42786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Good Luck Gold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by Janet S. Wong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When I was a </a:t>
            </a:r>
            <a:r>
              <a:rPr lang="en" sz="2400">
                <a:highlight>
                  <a:srgbClr val="F4CC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baby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one month </a:t>
            </a:r>
            <a:r>
              <a:rPr lang="en" sz="2400">
                <a:highlight>
                  <a:srgbClr val="CFE2F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old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my grandparents gave </a:t>
            </a:r>
            <a:r>
              <a:rPr lang="en" sz="2400">
                <a:highlight>
                  <a:srgbClr val="F4CC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2400">
              <a:highlight>
                <a:srgbClr val="F4CCC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good luck </a:t>
            </a:r>
            <a:r>
              <a:rPr lang="en" sz="2400">
                <a:highlight>
                  <a:srgbClr val="CFE2F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gold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 golden ring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so soft it </a:t>
            </a:r>
            <a:r>
              <a:rPr lang="en" sz="2400">
                <a:highlight>
                  <a:srgbClr val="FFF2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bends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 golden necklace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4754275" y="484500"/>
            <a:ext cx="42786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hooked at the </a:t>
            </a:r>
            <a:r>
              <a:rPr lang="en" sz="2400">
                <a:solidFill>
                  <a:schemeClr val="dk1"/>
                </a:solidFill>
                <a:highlight>
                  <a:srgbClr val="FFF2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ends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golden bracelet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coins that </a:t>
            </a:r>
            <a:r>
              <a:rPr lang="en" sz="2400">
                <a:solidFill>
                  <a:schemeClr val="dk1"/>
                </a:solidFill>
                <a:highlight>
                  <a:srgbClr val="D9D2E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say</a:t>
            </a:r>
            <a:endParaRPr sz="2400">
              <a:solidFill>
                <a:schemeClr val="dk1"/>
              </a:solidFill>
              <a:highlight>
                <a:srgbClr val="D9D2E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be rich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happy </a:t>
            </a:r>
            <a:r>
              <a:rPr lang="en" sz="2400">
                <a:solidFill>
                  <a:schemeClr val="dk1"/>
                </a:solidFill>
                <a:highlight>
                  <a:srgbClr val="D9D2E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someday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 wish that gold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would work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real </a:t>
            </a:r>
            <a:r>
              <a:rPr lang="en" sz="2400">
                <a:highlight>
                  <a:srgbClr val="D9EAD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 need my luck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this </a:t>
            </a:r>
            <a:r>
              <a:rPr lang="en" sz="2400">
                <a:highlight>
                  <a:srgbClr val="D9EAD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afternoon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900" y="152400"/>
            <a:ext cx="6370212" cy="4838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2677950" y="318800"/>
            <a:ext cx="37881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Sneeze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by Maxine Kumin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8" name="Google Shape;88;p18"/>
          <p:cNvGraphicFramePr/>
          <p:nvPr/>
        </p:nvGraphicFramePr>
        <p:xfrm>
          <a:off x="203850" y="1267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{B32C0F88-9910-433A-B423-9436AB88AEA3}</a:tableStyleId>
              </a:tblPr>
              <a:tblGrid>
                <a:gridCol w="2184075"/>
                <a:gridCol w="2184075"/>
                <a:gridCol w="2184075"/>
                <a:gridCol w="2184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</a:t>
                      </a: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here’s a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sort of a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tickle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size of a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nickel,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bit like the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prickle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 sweet-sour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pickle,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it’s a 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quivery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shiver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shape of a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sliver,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like eels in a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river,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kind of a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wiggle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that starts as a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jiggle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joggles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its way to a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tease,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which I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cannot 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suppress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any longer,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guess,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 pardon me,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please,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while I 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sneeze.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6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4" name="Google Shape;94;p19"/>
          <p:cNvGraphicFramePr/>
          <p:nvPr/>
        </p:nvGraphicFramePr>
        <p:xfrm>
          <a:off x="203850" y="1162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{B32C0F88-9910-433A-B423-9436AB88AEA3}</a:tableStyleId>
              </a:tblPr>
              <a:tblGrid>
                <a:gridCol w="2184075"/>
                <a:gridCol w="2184075"/>
                <a:gridCol w="2184075"/>
                <a:gridCol w="2184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There’s a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sort of a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highlight>
                            <a:srgbClr val="FFF2CC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tickle</a:t>
                      </a:r>
                      <a:endParaRPr sz="2000">
                        <a:solidFill>
                          <a:schemeClr val="dk1"/>
                        </a:solidFill>
                        <a:highlight>
                          <a:srgbClr val="FFF2CC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size of a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highlight>
                            <a:srgbClr val="FFF2CC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nickel</a:t>
                      </a: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bit like the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highlight>
                            <a:srgbClr val="FFF2CC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prickle</a:t>
                      </a:r>
                      <a:endParaRPr sz="2000">
                        <a:solidFill>
                          <a:schemeClr val="dk1"/>
                        </a:solidFill>
                        <a:highlight>
                          <a:srgbClr val="FFF2CC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 sweet-sour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highlight>
                            <a:srgbClr val="FFF2CC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pickle</a:t>
                      </a: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it’s a 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D9EAD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quivery</a:t>
                      </a:r>
                      <a:endParaRPr sz="2000">
                        <a:highlight>
                          <a:srgbClr val="D9EAD3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D9EAD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shiver</a:t>
                      </a:r>
                      <a:endParaRPr sz="2000">
                        <a:highlight>
                          <a:srgbClr val="D9EAD3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shape of a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D9EAD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sliver</a:t>
                      </a: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like eels in a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D9EAD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river</a:t>
                      </a: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kind of a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CFE2F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wiggle</a:t>
                      </a:r>
                      <a:endParaRPr sz="2000">
                        <a:highlight>
                          <a:srgbClr val="CFE2F3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that starts as a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CFE2F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jiggle</a:t>
                      </a:r>
                      <a:endParaRPr sz="2000">
                        <a:highlight>
                          <a:srgbClr val="CFE2F3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joggles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its way to a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F4CCCC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tease</a:t>
                      </a: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which I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cannot 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D9D2E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suppress</a:t>
                      </a:r>
                      <a:endParaRPr sz="2000">
                        <a:highlight>
                          <a:srgbClr val="D9D2E9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any longer,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</a:t>
                      </a:r>
                      <a:r>
                        <a:rPr lang="en" sz="2000">
                          <a:highlight>
                            <a:srgbClr val="D9D2E9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guess</a:t>
                      </a: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 pardon me,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please,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while I 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F4CCCC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sneeze</a:t>
                      </a: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5" name="Google Shape;95;p19"/>
          <p:cNvSpPr txBox="1"/>
          <p:nvPr/>
        </p:nvSpPr>
        <p:spPr>
          <a:xfrm>
            <a:off x="2677950" y="260500"/>
            <a:ext cx="37881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Sneeze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by Maxine Kumin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