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c052347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c052347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5907c305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5907c305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45f09e32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45f09e32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Procedure Verbs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 Week 2, Day 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-3136075" y="1672025"/>
            <a:ext cx="3266100" cy="7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179750" y="204150"/>
            <a:ext cx="8037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1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0075" y="152400"/>
            <a:ext cx="3423845" cy="4838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-3136075" y="1672025"/>
            <a:ext cx="3266100" cy="7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179750" y="204150"/>
            <a:ext cx="8037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2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 b="57761" l="4925" r="3683" t="0"/>
          <a:stretch/>
        </p:blipFill>
        <p:spPr>
          <a:xfrm>
            <a:off x="179750" y="1188963"/>
            <a:ext cx="4142349" cy="2765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b="0" l="4925" r="3683" t="41342"/>
          <a:stretch/>
        </p:blipFill>
        <p:spPr>
          <a:xfrm>
            <a:off x="4718575" y="651475"/>
            <a:ext cx="4142349" cy="384055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179750" y="1955200"/>
            <a:ext cx="8037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____</a:t>
            </a:r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3333800" y="1719900"/>
            <a:ext cx="8037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___</a:t>
            </a:r>
            <a:endParaRPr/>
          </a:p>
        </p:txBody>
      </p:sp>
      <p:sp>
        <p:nvSpPr>
          <p:cNvPr id="73" name="Google Shape;73;p15"/>
          <p:cNvSpPr txBox="1"/>
          <p:nvPr/>
        </p:nvSpPr>
        <p:spPr>
          <a:xfrm>
            <a:off x="4718575" y="859750"/>
            <a:ext cx="8037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_____</a:t>
            </a:r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6885925" y="859750"/>
            <a:ext cx="8037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___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