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655a4f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655a4f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aa32414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aa32414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aa32414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baa32414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aa32414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baa32414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Repetition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2, Days 1-2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073350" y="145050"/>
            <a:ext cx="3498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NESTING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Sarah Grace Tuttle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In the night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under the table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 mother mouse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scurries back and forth. She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rips paper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arries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rips paper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carries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ips paper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carries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forgotten paper away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build her nest.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52400"/>
            <a:ext cx="362298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20000" y="145050"/>
            <a:ext cx="3288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FAIRY RING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by Sarah Grace Tuttle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After a soaking rain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speck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-sized mushrooms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swell with water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and expand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  x  p  a  n  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    X    P    A    N    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so quickly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that they appear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on the lawn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overnight.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491" y="152400"/>
            <a:ext cx="3657222" cy="483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238" y="152400"/>
            <a:ext cx="6435516" cy="48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091" y="205501"/>
            <a:ext cx="6325824" cy="473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