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15e277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15e277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85c838a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85c838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5b15b3c7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5b15b3c7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b15b3c7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b15b3c7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7dae571f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7dae571f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onserveturtles.org/educational-initiatives-outreach-materials-life-history-posters/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dailyinfographic.com/the-magic-of-the-snowy-owl-infographic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pbs.org/wnet/nature/siberian-tiger-quest-infographic-all-about-tigers/7844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aliforniampas.org/outreach-toolkit/printed-materials/posters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Posters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</a:t>
            </a:r>
            <a:r>
              <a:rPr lang="en"/>
              <a:t> Week 2, Day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 rot="-5400000">
            <a:off x="6508350" y="2507850"/>
            <a:ext cx="4841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https://conserveturtles.org/educational-initiatives-outreach-materials-life-history-posters/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18375" y="18292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3875" y="129563"/>
            <a:ext cx="3256252" cy="488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 rot="-5400000">
            <a:off x="6438450" y="2394300"/>
            <a:ext cx="48492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https://www.dailyinfographic.com/the-magic-of-the-snowy-owl-infographic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07600" y="236725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9375" y="194563"/>
            <a:ext cx="4565253" cy="47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 rot="-5400000">
            <a:off x="6339025" y="2339250"/>
            <a:ext cx="49386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https://www.pbs.org/wnet/nature/siberian-tiger-quest-infographic-all-about-tigers/7844/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161400" y="258250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063" y="205325"/>
            <a:ext cx="4189870" cy="473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 rot="-5400000">
            <a:off x="6532425" y="2532000"/>
            <a:ext cx="48837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http://californiampas.org/outreach-toolkit/printed-materials/posters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39875" y="269000"/>
            <a:ext cx="6198000" cy="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Slide 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4087" y="92500"/>
            <a:ext cx="3135825" cy="49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