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0523472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0523472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45f09e32e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45f09e32e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371e3fc4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371e3fc4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Procedure </a:t>
            </a:r>
            <a:r>
              <a:rPr lang="en"/>
              <a:t>Adjectives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Writing Week 1, Day 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-3136075" y="1672025"/>
            <a:ext cx="3266100" cy="7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179750" y="204150"/>
            <a:ext cx="803700" cy="3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Slide 1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888" y="1554592"/>
            <a:ext cx="6491175" cy="2034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 rotWithShape="1">
          <a:blip r:embed="rId4">
            <a:alphaModFix/>
          </a:blip>
          <a:srcRect b="54919" l="62663" r="5441" t="11126"/>
          <a:stretch/>
        </p:blipFill>
        <p:spPr>
          <a:xfrm>
            <a:off x="6670925" y="923738"/>
            <a:ext cx="2349099" cy="32960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/>
        </p:nvSpPr>
        <p:spPr>
          <a:xfrm>
            <a:off x="179750" y="204150"/>
            <a:ext cx="803700" cy="3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Slide 2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875" y="560250"/>
            <a:ext cx="8818238" cy="42784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