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842B92-8997-4FED-B575-8344468C54D3}">
  <a:tblStyle styleId="{37842B92-8997-4FED-B575-8344468C54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5a77dfa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5a77dfa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c5a77df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c5a77df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c5a77dfa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c5a77dfa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c5a77dfa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c5a77dfa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c5a77dfa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c5a77dfa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c5a77dfa1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c5a77dfa1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“Good Hot Dogs”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by Sandra Cisneros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1, Day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488" y="152400"/>
            <a:ext cx="6133032" cy="483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1027402"/>
            <a:ext cx="3914928" cy="3088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" name="Google Shape;68;p15"/>
          <p:cNvGraphicFramePr/>
          <p:nvPr/>
        </p:nvGraphicFramePr>
        <p:xfrm>
          <a:off x="657075" y="77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{37842B92-8997-4FED-B575-8344468C54D3}</a:tableStyleId>
              </a:tblPr>
              <a:tblGrid>
                <a:gridCol w="3914925"/>
              </a:tblGrid>
              <a:tr h="358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Fifty cents apiece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eat our lunch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We’d run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Straight from school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Instead of home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 blocks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Then the store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That smelled like steam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875" y="1291313"/>
            <a:ext cx="3245904" cy="25608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16"/>
          <p:cNvGraphicFramePr/>
          <p:nvPr/>
        </p:nvGraphicFramePr>
        <p:xfrm>
          <a:off x="645325" y="18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{37842B92-8997-4FED-B575-8344468C54D3}</a:tableStyleId>
              </a:tblPr>
              <a:tblGrid>
                <a:gridCol w="5347600"/>
              </a:tblGrid>
              <a:tr h="3588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ordered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 you had the money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 hot dogs and two pops for here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Everything on the hot dogs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Except pickle lily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Dash those hot dogs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Into buns and splash on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 that good stuff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Yellow mustard and onions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french fries piled on top all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Rolled up in a piece of wax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Paper for us to hold hot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our hands</a:t>
                      </a:r>
                      <a:endParaRPr sz="2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1027402"/>
            <a:ext cx="3914928" cy="3088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" name="Google Shape;82;p17"/>
          <p:cNvGraphicFramePr/>
          <p:nvPr/>
        </p:nvGraphicFramePr>
        <p:xfrm>
          <a:off x="695100" y="206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{37842B92-8997-4FED-B575-8344468C54D3}</a:tableStyleId>
              </a:tblPr>
              <a:tblGrid>
                <a:gridCol w="3914925"/>
              </a:tblGrid>
              <a:tr h="94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Quarters on the counter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Sit down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823" y="1027402"/>
            <a:ext cx="3914928" cy="3088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9;p18"/>
          <p:cNvGraphicFramePr/>
          <p:nvPr/>
        </p:nvGraphicFramePr>
        <p:xfrm>
          <a:off x="340000" y="101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{37842B92-8997-4FED-B575-8344468C54D3}</a:tableStyleId>
              </a:tblPr>
              <a:tblGrid>
                <a:gridCol w="4695850"/>
              </a:tblGrid>
              <a:tr h="94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Good hot dogs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We’d eat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Fast till there was nothing left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But salt and poppy seeds even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little burnt tips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Of french fries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8" y="1027402"/>
            <a:ext cx="3914928" cy="3088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6" name="Google Shape;96;p19"/>
          <p:cNvGraphicFramePr/>
          <p:nvPr/>
        </p:nvGraphicFramePr>
        <p:xfrm>
          <a:off x="181475" y="185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{37842B92-8997-4FED-B575-8344468C54D3}</a:tableStyleId>
              </a:tblPr>
              <a:tblGrid>
                <a:gridCol w="4390525"/>
              </a:tblGrid>
              <a:tr h="94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We’d eat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humming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me, swinging my legs</a:t>
                      </a:r>
                      <a:endParaRPr sz="24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