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715de0ed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715de0ed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5b1399434_1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5b1399434_1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Come On, Rain!</a:t>
            </a:r>
            <a:endParaRPr i="1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Writing </a:t>
            </a:r>
            <a:r>
              <a:rPr lang="en"/>
              <a:t>Week 1, Day 2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 rotWithShape="1">
          <a:blip r:embed="rId3">
            <a:alphaModFix/>
          </a:blip>
          <a:srcRect b="38694" l="22368" r="23340" t="5015"/>
          <a:stretch/>
        </p:blipFill>
        <p:spPr>
          <a:xfrm>
            <a:off x="2129425" y="275938"/>
            <a:ext cx="4885152" cy="45916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