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CenturyGothic-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enturyGothic-regular.fntdata"/><Relationship Id="rId8" Type="http://schemas.openxmlformats.org/officeDocument/2006/relationships/font" Target="fonts/CenturyGothic-bold.fntdata"/><Relationship Id="rId10" Type="http://schemas.openxmlformats.org/officeDocument/2006/relationships/font" Target="fonts/CenturyGothic-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bcf7340f2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bcf7340f2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9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13.jpg"/><Relationship Id="rId22" Type="http://schemas.openxmlformats.org/officeDocument/2006/relationships/image" Target="../media/image10.jpg"/><Relationship Id="rId21" Type="http://schemas.openxmlformats.org/officeDocument/2006/relationships/hyperlink" Target="http://www.youtube.com/watch?v=9WSKiRRKRag" TargetMode="External"/><Relationship Id="rId24" Type="http://schemas.openxmlformats.org/officeDocument/2006/relationships/image" Target="../media/image4.jpg"/><Relationship Id="rId23" Type="http://schemas.openxmlformats.org/officeDocument/2006/relationships/hyperlink" Target="http://www.youtube.com/watch?v=snFZFw2y9Gk" TargetMode="External"/><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youtube.com/watch?v=NtoyxQoz5k0" TargetMode="External"/><Relationship Id="rId4" Type="http://schemas.openxmlformats.org/officeDocument/2006/relationships/image" Target="../media/image14.jpg"/><Relationship Id="rId9" Type="http://schemas.openxmlformats.org/officeDocument/2006/relationships/hyperlink" Target="http://www.youtube.com/watch?v=c_66y6OX1ig" TargetMode="External"/><Relationship Id="rId26" Type="http://schemas.openxmlformats.org/officeDocument/2006/relationships/hyperlink" Target="http://www.youtube.com/watch?v=X6CpfuJLx0U" TargetMode="External"/><Relationship Id="rId25" Type="http://schemas.openxmlformats.org/officeDocument/2006/relationships/image" Target="../media/image12.png"/><Relationship Id="rId28" Type="http://schemas.openxmlformats.org/officeDocument/2006/relationships/hyperlink" Target="http://www.youtube.com/watch?v=kbJcQYVtZMo" TargetMode="External"/><Relationship Id="rId27" Type="http://schemas.openxmlformats.org/officeDocument/2006/relationships/image" Target="../media/image6.jpg"/><Relationship Id="rId5" Type="http://schemas.openxmlformats.org/officeDocument/2006/relationships/hyperlink" Target="http://www.youtube.com/watch?v=kZHfmgIb4mc" TargetMode="External"/><Relationship Id="rId6" Type="http://schemas.openxmlformats.org/officeDocument/2006/relationships/image" Target="../media/image1.jpg"/><Relationship Id="rId29" Type="http://schemas.openxmlformats.org/officeDocument/2006/relationships/image" Target="../media/image8.jpg"/><Relationship Id="rId7" Type="http://schemas.openxmlformats.org/officeDocument/2006/relationships/hyperlink" Target="http://www.youtube.com/watch?v=pbpf3dGYgOE" TargetMode="External"/><Relationship Id="rId8" Type="http://schemas.openxmlformats.org/officeDocument/2006/relationships/image" Target="../media/image2.jpg"/><Relationship Id="rId31" Type="http://schemas.openxmlformats.org/officeDocument/2006/relationships/image" Target="../media/image7.jpg"/><Relationship Id="rId30" Type="http://schemas.openxmlformats.org/officeDocument/2006/relationships/hyperlink" Target="http://www.youtube.com/watch?v=lVPIfkESis4" TargetMode="External"/><Relationship Id="rId11" Type="http://schemas.openxmlformats.org/officeDocument/2006/relationships/hyperlink" Target="http://www.youtube.com/watch?v=OJi-uKOlLV4" TargetMode="External"/><Relationship Id="rId33" Type="http://schemas.openxmlformats.org/officeDocument/2006/relationships/image" Target="../media/image9.jpg"/><Relationship Id="rId10" Type="http://schemas.openxmlformats.org/officeDocument/2006/relationships/image" Target="../media/image3.jpg"/><Relationship Id="rId32" Type="http://schemas.openxmlformats.org/officeDocument/2006/relationships/hyperlink" Target="http://www.youtube.com/watch?v=_LEe7tHjpaA" TargetMode="External"/><Relationship Id="rId13" Type="http://schemas.openxmlformats.org/officeDocument/2006/relationships/hyperlink" Target="http://www.youtube.com/watch?v=RFjRJmGYrCg" TargetMode="External"/><Relationship Id="rId12" Type="http://schemas.openxmlformats.org/officeDocument/2006/relationships/image" Target="../media/image5.jpg"/><Relationship Id="rId15" Type="http://schemas.openxmlformats.org/officeDocument/2006/relationships/hyperlink" Target="http://www.youtube.com/watch?v=uTNq9s1NmEI" TargetMode="External"/><Relationship Id="rId14" Type="http://schemas.openxmlformats.org/officeDocument/2006/relationships/image" Target="../media/image15.jpg"/><Relationship Id="rId17" Type="http://schemas.openxmlformats.org/officeDocument/2006/relationships/hyperlink" Target="http://www.youtube.com/watch?v=B1-3G-O4pik" TargetMode="External"/><Relationship Id="rId16" Type="http://schemas.openxmlformats.org/officeDocument/2006/relationships/image" Target="../media/image16.jpg"/><Relationship Id="rId19" Type="http://schemas.openxmlformats.org/officeDocument/2006/relationships/hyperlink" Target="http://www.youtube.com/watch?v=zfgqHwBdsXw" TargetMode="External"/><Relationship Id="rId18"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1309549" y="227950"/>
            <a:ext cx="4254300" cy="486000"/>
          </a:xfrm>
          <a:prstGeom prst="rect">
            <a:avLst/>
          </a:prstGeom>
          <a:solidFill>
            <a:srgbClr val="C9DAF8"/>
          </a:solidFill>
        </p:spPr>
        <p:txBody>
          <a:bodyPr anchorCtr="0" anchor="ctr" bIns="91425" lIns="91425" spcFirstLastPara="1" rIns="91425" wrap="square" tIns="91425">
            <a:noAutofit/>
          </a:bodyPr>
          <a:lstStyle/>
          <a:p>
            <a:pPr indent="0" lvl="0" marL="0" rtl="0" algn="l">
              <a:spcBef>
                <a:spcPts val="0"/>
              </a:spcBef>
              <a:spcAft>
                <a:spcPts val="0"/>
              </a:spcAft>
              <a:buNone/>
            </a:pPr>
            <a:r>
              <a:rPr lang="en" sz="2400"/>
              <a:t>Art</a:t>
            </a:r>
            <a:r>
              <a:rPr lang="en" sz="2400"/>
              <a:t> Studio: Drawing musicians</a:t>
            </a:r>
            <a:endParaRPr sz="2400"/>
          </a:p>
        </p:txBody>
      </p:sp>
      <p:pic>
        <p:nvPicPr>
          <p:cNvPr descr="Vals Op. 8 no. 3 by Agustin Barrios Mangoré | Katarzyna Smolarek - Classical Guitar&#10;&#10;Katarzyna Smolarek was born in 1995 and started playing the guitar at the age of 8. Currently, she is a student at the University Mozarteum in Salzburg in the class of professor Marco Diaz-Tamayo. In spite of her young age, she's been awarded over 20 prizes at national and international competitions. She has participated in various guitar festivals giving concerts (solo and with orchestra), teaching masterclasses, and being a member of the jury. She performed in many European countries (Poland, Romania, Italy, Austria, Portugal, Croatia, Serbia, Hungary, the Netherlands) as well as in Chile and Australia. &#10;&#10;Learn more about Katarzyna Smolarek: &#10;► Facebook: https://www.facebook.com/katarzyna.julia.smolarek/&#10;► Instagram: https://www.instagram.com/_kasiasmolarek/&#10;&#10;With Siccas Media, our channel is your channel. We offer the possibility to publish your professional videos on our channel, for free. Submit your videos now on https://siccasmedia.com/.&#10;‾‾‾‾‾‾‾‾‾‾‾‾‾‾‾‾‾‾‾‾‾‾‾‾‾‾‾‾‾‾‾‾‾‾‾‾‾‾‾‾‾‾‾‾‾‾‾‾‾‾‾‾‾‾‾‾‾‾‾‾‾‾‾‾ &#10;Support our channel and become a SiccasGuitars Member with exclusive classical guitar nerd perks:&#10;https://www.youtube.com/channel/UCR39sLAZ5wS_vrMo4tRylHw/join&#10;&#10;Follows us on: &#10;► Instagram: https://www.instagram.com/siccasguitars/ &#10;► Facebook: https://www.facebook.com/siccasguitars/ &#10;► Twitter: https://twitter.com/siccasguitars &#10;&#10;WEBSITES:&#10;► https://ohguitar.com/&#10;► https://siccasmedia.com/&#10;► https://www.siccasguitars.com/ &#10;&#10;NEWSLETTER:&#10;► http://bit.ly/SiccasGuitars &#10;&#10;CONTACT US:&#10;► info@siccasguitars.com &#10;► 76137 Karlsruhe, Roonstr. 31, Germany &#10;&#10;‾‾‾‾‾‾‾‾‾‾‾‾‾‾‾‾‾‾‾‾‾‾‾‾‾‾‾‾‾‾‾‾‾‾‾‾‾‾‾‾‾‾‾‾‾‾‾‾‾‾‾‾‾‾‾‾‾‾‾‾‾‾‾‾ &#10;►►ANA VIDOVIC &#10;https://www.youtube.com/playlist?list=PLWOAHYyavpQhzY5wkpHE0_AGu72x7JjdN&#10;&#10;►►J S BACH&#10;https://www.youtube.com/playlist?list=PLWOAHYyavpQiRD8C05bGImSEXp5KLpMSk&#10;&#10;►► ALBUMS &amp; CONCERTS&#10;https://www.youtube.com/playlist?list=PLWOAHYyavpQj1YvhqLIO5EGz9ikpYTc2m&#10;&#10;   ‾‾‾‾‾‾‾‾‾‾‾‾‾‾‾‾‾‾‾‾‾‾‾‾‾‾‾‾‾‾‾‾‾‾‾‾‾‾‾‾‾‾‾‾‾‾‾‾‾‾‾‾‾‾‾‾‾‾‾‾‾‾‾‾ &#10; Classical guitars are our passion! We are specialized in the highest quality concert guitars as well as historic guitars from around the world. Our passion for these unique instruments and the joy to give guitarists, passionate players, and collectors the possibility to purchase their own appropriate instrument is the motivation that drives us. Another focus is to work closely with established and young, largely unknown luthiers. Together we want to develop new ideas and share experiences with our customers. We also recorded pieces for many great composers such as Johann Sebastian Bach, Astor Piazzolla and Isaac Albeniz (Asturias). You will also find almost all the classical music composers that wrote for the classical guitar. Make sure to discover Agustin Barrios Mangoré, Manuel Maria Ponce, Heitor Villa-Lobos and many more if you don't know their compositions already You can find our showroom in 76137 Karlsruhe, Roonstr. 31, Germany &#10;&#10;‾‾‾‾‾‾‾‾‾‾‾‾‾‾‾‾‾‾‾‾‾‾‾‾‾‾‾‾‾‾‾‾‾‾‾‾‾‾‾‾‾‾‾‾‾‾‾‾‾‾‾‾‾‾‾‾‾‾‾‾‾‾‾‾ &#10; #SiccasGuitars #AgustinBarrios #KatarzynaSmolarek&#10;‾‾‾‾‾‾‾‾‾‾‾‾‾‾‾‾‾‾‾‾‾‾‾‾‾‾‾‾‾‾‾‾‾‾‾‾‾‾‾‾‾‾‾‾‾‾‾‾‾‾‾‾‾‾‾‾‾‾‾‾‾‾‾‾" id="55" name="Google Shape;55;p13" title="Vals Op. 8 no. 3 by Agustin Barrios Mangoré | Katarzyna Smolarek - Classical Guitar">
            <a:hlinkClick r:id="rId3"/>
          </p:cNvPr>
          <p:cNvPicPr preferRelativeResize="0"/>
          <p:nvPr/>
        </p:nvPicPr>
        <p:blipFill>
          <a:blip r:embed="rId4">
            <a:alphaModFix/>
          </a:blip>
          <a:stretch>
            <a:fillRect/>
          </a:stretch>
        </p:blipFill>
        <p:spPr>
          <a:xfrm>
            <a:off x="2033639" y="934338"/>
            <a:ext cx="1528925" cy="1146713"/>
          </a:xfrm>
          <a:prstGeom prst="rect">
            <a:avLst/>
          </a:prstGeom>
          <a:noFill/>
          <a:ln>
            <a:noFill/>
          </a:ln>
        </p:spPr>
      </p:pic>
      <p:pic>
        <p:nvPicPr>
          <p:cNvPr descr="The raw power and energy of Jalikunda's djembe drumming riveted the attention and delighted the crowd that attended the 1st African Music Festival on the tiny Island of Montserrat in the Caribbean in 2013.  The festival, held in Salem Cricket ground, was repeated the next year and on popular request, Jalikunda returned and wowed the crowds in Montserrat again." id="56" name="Google Shape;56;p13" title="Jalikunda African Drums take the Montserrat African Music Festival by storm">
            <a:hlinkClick r:id="rId5"/>
          </p:cNvPr>
          <p:cNvPicPr preferRelativeResize="0"/>
          <p:nvPr/>
        </p:nvPicPr>
        <p:blipFill>
          <a:blip r:embed="rId6">
            <a:alphaModFix/>
          </a:blip>
          <a:stretch>
            <a:fillRect/>
          </a:stretch>
        </p:blipFill>
        <p:spPr>
          <a:xfrm>
            <a:off x="3832086" y="3668519"/>
            <a:ext cx="1528925" cy="1146679"/>
          </a:xfrm>
          <a:prstGeom prst="rect">
            <a:avLst/>
          </a:prstGeom>
          <a:noFill/>
          <a:ln>
            <a:noFill/>
          </a:ln>
        </p:spPr>
      </p:pic>
      <p:pic>
        <p:nvPicPr>
          <p:cNvPr descr="Sax Gordon and the Rhythm &amp; Blues Band performing &quot;The Way It Is&quot; LIVE in the studio in Santiago CHILE! We stopped by Estudio Tierra in the middle of a South American tour in January 2018 to have some fun and record my collaboration with the Rhythm &amp; Blues Band featuring the Burguez Brothers from Argentina: &#10;Martín Burguez - guitar&#10;Alberto Burguez - piano/organ &#10;And from Chile: &#10;Freddy Muñoz - bass &#10;Nicolás Pozo - drums &#10;Pablo Jara - tenor sax &#10;Kelly Claude - trumpet" id="57" name="Google Shape;57;p13" title="&quot;THE WAY IT IS&quot; - Sax Gordon LIVE in Chile with the Rhythm &amp; Blues Band - January 2018">
            <a:hlinkClick r:id="rId7"/>
          </p:cNvPr>
          <p:cNvPicPr preferRelativeResize="0"/>
          <p:nvPr/>
        </p:nvPicPr>
        <p:blipFill>
          <a:blip r:embed="rId8">
            <a:alphaModFix/>
          </a:blip>
          <a:stretch>
            <a:fillRect/>
          </a:stretch>
        </p:blipFill>
        <p:spPr>
          <a:xfrm>
            <a:off x="263400" y="998713"/>
            <a:ext cx="1528925" cy="1146713"/>
          </a:xfrm>
          <a:prstGeom prst="rect">
            <a:avLst/>
          </a:prstGeom>
          <a:noFill/>
          <a:ln>
            <a:noFill/>
          </a:ln>
        </p:spPr>
      </p:pic>
      <p:pic>
        <p:nvPicPr>
          <p:cNvPr descr="Official video for New York based violinist Damien Escobar’s single of &quot;Fuse&quot; off of the &quot;Boundless&quot; album. This video features ballerina: Chantal Ashante Hill&quot;&#10;Subscribe to hear new Damien Escobar first: http://bit.ly/1QIGLXi&#10;&#10;Follow Damien Escobar On:&#10;Facebook: https://www.facebook.com/dameesco&#10;Twitter: https://twitter.com/dameesco&#10;Instagram: https://www.instagram.com/dameesco/&#10;Soundcloud: https://soundcloud.com/dameesco&#10; &#10;Watch More Damien Escobar:&#10;Damien Escobar Covers: http://bit.ly/1SmLI85&#10;Damien Escobar Freestyles: http://bit.ly/1Uughbe&#10;Damien Escobar Live Performances: http://bit.ly/1QIVP7l&#10;&#10;Damien Escobar Website: http://www.dameesco.com/&#10;&#10;Listen To Damien Escobar On:&#10;iTunes: http://apple.co/1nSlkb3&#10;Spotify: http://bit.ly/1nBSbkB&#10;Pandora: http://pdora.co/1SmN3M4" id="58" name="Google Shape;58;p13" title="Damien Escobar - FUSE">
            <a:hlinkClick r:id="rId9"/>
          </p:cNvPr>
          <p:cNvPicPr preferRelativeResize="0"/>
          <p:nvPr/>
        </p:nvPicPr>
        <p:blipFill>
          <a:blip r:embed="rId10">
            <a:alphaModFix/>
          </a:blip>
          <a:stretch>
            <a:fillRect/>
          </a:stretch>
        </p:blipFill>
        <p:spPr>
          <a:xfrm>
            <a:off x="3835588" y="2301424"/>
            <a:ext cx="1528925" cy="1146708"/>
          </a:xfrm>
          <a:prstGeom prst="rect">
            <a:avLst/>
          </a:prstGeom>
          <a:noFill/>
          <a:ln>
            <a:noFill/>
          </a:ln>
        </p:spPr>
      </p:pic>
      <p:pic>
        <p:nvPicPr>
          <p:cNvPr descr="Amazing grace is a song that touches everybody's soul. A song that brings peace, serenity, calmness, humility and joy all at once. This is my Bagpipe version of this wonderful song that sounds hauntingly beautiful on an instrument like Bagpipes infact Amazing grace is most popularly played on Bagpipes. This video was shot in Barcelona, Spain and Solan, India. A video in remembrance of those we lost. Please Share if you enjoy this video, sharing is the quickest way in helping an artist.&#10;&#10;My new video &quot;Aasman Se&quot; here - https://youtu.be/B2o4kCuLERI&#10;&#10;Spcl. thanks to Raul Guerero and his mates of City of Barcelona Pipe Band of Bacelona, Spain for joining me in this video.&#10;https://goo.gl/BiJXPN&#10;&#10;Get to know me by Supporting me on Patreon :&#10;(Get this Mp3 for Free)&#10;https://www.patreon.com/thesnakecharmer&#10;&#10;Buy Mp3 :&#10;iTunes - https://goo.gl/sa6D8b&#10;Google Play -  https://goo.gl/isUAj7&#10;Spotify - https://goo.gl/SaAnBa&#10;Apple Music - https://goo.gl/pJXPQs&#10;Amazon - https://goo.gl/QVASj3&#10;Deezer - https://goo.gl/gEWYwu" id="59" name="Google Shape;59;p13" title="Amazing Grace Bagpipes - The Snake Charmer ft. Barcelona Pipe Band">
            <a:hlinkClick r:id="rId11"/>
          </p:cNvPr>
          <p:cNvPicPr preferRelativeResize="0"/>
          <p:nvPr/>
        </p:nvPicPr>
        <p:blipFill>
          <a:blip r:embed="rId12">
            <a:alphaModFix/>
          </a:blip>
          <a:stretch>
            <a:fillRect/>
          </a:stretch>
        </p:blipFill>
        <p:spPr>
          <a:xfrm>
            <a:off x="7295625" y="3617152"/>
            <a:ext cx="1528925" cy="1146679"/>
          </a:xfrm>
          <a:prstGeom prst="rect">
            <a:avLst/>
          </a:prstGeom>
          <a:noFill/>
          <a:ln>
            <a:noFill/>
          </a:ln>
        </p:spPr>
      </p:pic>
      <p:pic>
        <p:nvPicPr>
          <p:cNvPr descr="Busking  African djembe drummers in Paris Metro. Nice drums rhythms from the roots. Djembe drum. PLEASE LIKE &amp; SUBSCRIBE: Facebook: http://on.fb.me/Mw7Yaq | YouTube: http://bit.ly/LVWxtJ &#10;&#10;CHECK OUT MORE NICE DRUMMERS:  http://bit.ly/29el7aV&#10;&#10;One more video with this drummers: http://youtube.com/watch?v=enUxQ7b3PpM&#10;&#10;At the beginning it is Yankadi rhythm with accompaniments |B----bB-tT-b| and |S-St-tS-S--b|. Since 4:00 to the end it is Makuru rhythm. It is a classic composition Yankadi-Makuru. In arrangement there are also solo phrases similar to that of Mamady Keïta, maybe traditional ones for those rhythms. (Thanks to the neuroanimal for description in comments)&#10;&#10;Nice video to learn how to drum djembe." id="60" name="Google Shape;60;p13" title="African Drummers playing Djembe drums in Paris Subway [HD]">
            <a:hlinkClick r:id="rId13"/>
          </p:cNvPr>
          <p:cNvPicPr preferRelativeResize="0"/>
          <p:nvPr/>
        </p:nvPicPr>
        <p:blipFill>
          <a:blip r:embed="rId14">
            <a:alphaModFix/>
          </a:blip>
          <a:stretch>
            <a:fillRect/>
          </a:stretch>
        </p:blipFill>
        <p:spPr>
          <a:xfrm>
            <a:off x="7344313" y="2286350"/>
            <a:ext cx="1528925" cy="1146675"/>
          </a:xfrm>
          <a:prstGeom prst="rect">
            <a:avLst/>
          </a:prstGeom>
          <a:noFill/>
          <a:ln>
            <a:noFill/>
          </a:ln>
        </p:spPr>
      </p:pic>
      <p:pic>
        <p:nvPicPr>
          <p:cNvPr descr="“Hard Times” and “Camptown Hornpipe” from the Briggs Banjo Instructor (1855), performed on the banjo by Rhiannon Giddens. Filmed in the André Mertens Galleries for Musical Instruments of The Metropolitan Museum of Art on November 15, 2018. &#10;&#10;#musicalinstruments #art #themet  #themetropolitanmuseumofart #museum #banjo #live #liveperformance #RhiannonGiddens&#10;&#10;Production support was provided by The Augustine Foundation.&#10;&#10;Production credits:&#10;Director: Andy Biskin&#10;Camera: Mike O'Brien and Eric Mercado&#10;Editor: Alex Guns&#10;Sound Recording and Post-Production Audio: David Raymond&#10;&#10;Organized by the Department of Musical Instruments&#10;Jayson Kerr Dobney, Frederick P. Rose Curator-in-Charge&#10;Bradley Strauchen-Scherer, Associate Curator&#10;J. Kenneth Moore, Curator Emeritus&#10;Tim Caster, Principal Technician&#10;Pamela Summey, Programs Coordinator&#10;&#10;&#10;© 2019 The Metropolitan Museum of Art" id="61" name="Google Shape;61;p13" title="“Hard Times” and “Camptown Hornpipe” performed by Rhiannon Giddens, Banjo l Met Music">
            <a:hlinkClick r:id="rId15"/>
          </p:cNvPr>
          <p:cNvPicPr preferRelativeResize="0"/>
          <p:nvPr/>
        </p:nvPicPr>
        <p:blipFill>
          <a:blip r:embed="rId16">
            <a:alphaModFix/>
          </a:blip>
          <a:stretch>
            <a:fillRect/>
          </a:stretch>
        </p:blipFill>
        <p:spPr>
          <a:xfrm>
            <a:off x="279113" y="3668521"/>
            <a:ext cx="1528925" cy="1146679"/>
          </a:xfrm>
          <a:prstGeom prst="rect">
            <a:avLst/>
          </a:prstGeom>
          <a:noFill/>
          <a:ln>
            <a:noFill/>
          </a:ln>
        </p:spPr>
      </p:pic>
      <p:pic>
        <p:nvPicPr>
          <p:cNvPr descr="Justwalk Youtube Channel brings you the amazing street drummer: The Bucket Boy.&#10;&#10;Please do not forget to subscribe and like for more street videos!&#10;&#10;This video is shot by iPhone 7. If you'd like to buy one for yourself, you can follow this link:&#10;https://amzn.to/3kcilaD (US)&#10;https://amzn.to/2E0VZJQ (UK)&#10;&#10;&quot;Matthew Pretty also known as The Bucket Boy Is one of the best-known bucket drummers in the world.&#10;&#10;Matthew Pretty is Born in 1991 in Toms River, United States of America.&#10;And he started from a young age experimenting with sounds he produced on buckets.&#10;&#10;He starts playing on the streets and people were quickly impressed by Matthews unique performances and talent. &#10;Matthew entertains people on the streets and every time he makes a great show of it.&#10;He performs from time to time in different Country's.&quot;&#10;&#10;Information source: World Street Tale&#10;&#10;Here is the full list of equipment for the best quality video we have &amp; look forward to having. This link will get you to the Amazon website and will help us gain commission on your purchases. This will help us keep going and bring you more even greater videos:&#10;&#10;GoPro Hero 7 Silver:&#10;https://amzn.to/3iyKWGU (US)&#10;https://amzn.to/2RrjChu (UK)&#10;&#10;DJI OM 4 - Handheld 3-Axis Smartphone Gimbal Stabilizer:&#10;https://amzn.to/2FyJAgF (US)&#10;https://amzn.to/3bVIKGJ (UK)&#10;&#10;Microphone:&#10;https://amzn.to/2FDe5Sk (US)&#10;https://amzn.to/2FqbX0K (UK)" id="62" name="Google Shape;62;p13" title="The Bucket Boy (Matthew Pretty) - Amazing Drumming Show - Edinburgh Fringe Festival 2019">
            <a:hlinkClick r:id="rId17"/>
          </p:cNvPr>
          <p:cNvPicPr preferRelativeResize="0"/>
          <p:nvPr/>
        </p:nvPicPr>
        <p:blipFill>
          <a:blip r:embed="rId18">
            <a:alphaModFix/>
          </a:blip>
          <a:stretch>
            <a:fillRect/>
          </a:stretch>
        </p:blipFill>
        <p:spPr>
          <a:xfrm>
            <a:off x="2057363" y="2301450"/>
            <a:ext cx="1528900" cy="1146661"/>
          </a:xfrm>
          <a:prstGeom prst="rect">
            <a:avLst/>
          </a:prstGeom>
          <a:noFill/>
          <a:ln>
            <a:noFill/>
          </a:ln>
        </p:spPr>
      </p:pic>
      <p:pic>
        <p:nvPicPr>
          <p:cNvPr descr="This beautiful piece is performed on the Chinese Guzheng, or Chinese Zither. Its a classic called &quot;Fisherman's Song at Dusk,&quot; composed by Shuhua Lou in the style of Henan, a Chinese province. &#10;&#10;&#10;Guzheng Player: Qian Jun" id="63" name="Google Shape;63;p13" title="Traditional Chinese Music: &quot;Fisherman's Song at Dusk,&quot; Chinese Zither Performance">
            <a:hlinkClick r:id="rId19"/>
          </p:cNvPr>
          <p:cNvPicPr preferRelativeResize="0"/>
          <p:nvPr/>
        </p:nvPicPr>
        <p:blipFill>
          <a:blip r:embed="rId20">
            <a:alphaModFix/>
          </a:blip>
          <a:stretch>
            <a:fillRect/>
          </a:stretch>
        </p:blipFill>
        <p:spPr>
          <a:xfrm>
            <a:off x="3803887" y="934350"/>
            <a:ext cx="1528925" cy="1146687"/>
          </a:xfrm>
          <a:prstGeom prst="rect">
            <a:avLst/>
          </a:prstGeom>
          <a:noFill/>
          <a:ln>
            <a:noFill/>
          </a:ln>
        </p:spPr>
      </p:pic>
      <p:pic>
        <p:nvPicPr>
          <p:cNvPr descr="Narciso Yepes  el último bis ( the last encore ) after another incredibly successful concert !" id="64" name="Google Shape;64;p13" title="Narciso Yepes  : el último bis">
            <a:hlinkClick r:id="rId21"/>
          </p:cNvPr>
          <p:cNvPicPr preferRelativeResize="0"/>
          <p:nvPr/>
        </p:nvPicPr>
        <p:blipFill>
          <a:blip r:embed="rId22">
            <a:alphaModFix/>
          </a:blip>
          <a:stretch>
            <a:fillRect/>
          </a:stretch>
        </p:blipFill>
        <p:spPr>
          <a:xfrm>
            <a:off x="279126" y="2301430"/>
            <a:ext cx="1528900" cy="1146682"/>
          </a:xfrm>
          <a:prstGeom prst="rect">
            <a:avLst/>
          </a:prstGeom>
          <a:noFill/>
          <a:ln>
            <a:noFill/>
          </a:ln>
        </p:spPr>
      </p:pic>
      <p:pic>
        <p:nvPicPr>
          <p:cNvPr descr="The Kennedy Center and Georgetown University host a musical celebration of Martin Luther King Jr.’s legacy. The concert features Grammy Award–winning vocalist Bobby McFerrin with the Let Freedom Ring Choir with Music Director, Rev. Nolan Williams Jr. &#10;&#10;Performed on the Millennium Stage on January 16, 2012.&#10;&#10;View the full concert at:&#10;https://youtu.be/ZI37h0JS2_I" id="65" name="Google Shape;65;p13" title="Bobby McFerrin - LIVE Improvisation at The Kennedy Center">
            <a:hlinkClick r:id="rId23"/>
          </p:cNvPr>
          <p:cNvPicPr preferRelativeResize="0"/>
          <p:nvPr/>
        </p:nvPicPr>
        <p:blipFill>
          <a:blip r:embed="rId24">
            <a:alphaModFix/>
          </a:blip>
          <a:stretch>
            <a:fillRect/>
          </a:stretch>
        </p:blipFill>
        <p:spPr>
          <a:xfrm>
            <a:off x="5563850" y="3617138"/>
            <a:ext cx="1528925" cy="1146687"/>
          </a:xfrm>
          <a:prstGeom prst="rect">
            <a:avLst/>
          </a:prstGeom>
          <a:noFill/>
          <a:ln>
            <a:noFill/>
          </a:ln>
        </p:spPr>
      </p:pic>
      <p:pic>
        <p:nvPicPr>
          <p:cNvPr id="66" name="Google Shape;66;p13"/>
          <p:cNvPicPr preferRelativeResize="0"/>
          <p:nvPr/>
        </p:nvPicPr>
        <p:blipFill>
          <a:blip r:embed="rId25">
            <a:alphaModFix/>
          </a:blip>
          <a:stretch>
            <a:fillRect/>
          </a:stretch>
        </p:blipFill>
        <p:spPr>
          <a:xfrm>
            <a:off x="192825" y="125024"/>
            <a:ext cx="964325" cy="717705"/>
          </a:xfrm>
          <a:prstGeom prst="rect">
            <a:avLst/>
          </a:prstGeom>
          <a:noFill/>
          <a:ln>
            <a:noFill/>
          </a:ln>
        </p:spPr>
      </p:pic>
      <p:sp>
        <p:nvSpPr>
          <p:cNvPr id="67" name="Google Shape;67;p13"/>
          <p:cNvSpPr txBox="1"/>
          <p:nvPr/>
        </p:nvSpPr>
        <p:spPr>
          <a:xfrm>
            <a:off x="5706650" y="227950"/>
            <a:ext cx="3241200" cy="615600"/>
          </a:xfrm>
          <a:prstGeom prst="rect">
            <a:avLst/>
          </a:prstGeom>
          <a:solidFill>
            <a:srgbClr val="F3F3F3"/>
          </a:solidFill>
          <a:ln>
            <a:noFill/>
          </a:ln>
        </p:spPr>
        <p:txBody>
          <a:bodyPr anchorCtr="0" anchor="ctr" bIns="91425" lIns="91425" spcFirstLastPara="1" rIns="91425" wrap="square" tIns="91425">
            <a:spAutoFit/>
          </a:bodyPr>
          <a:lstStyle/>
          <a:p>
            <a:pPr indent="0" lvl="0" marL="0" rtl="0" algn="l">
              <a:spcBef>
                <a:spcPts val="0"/>
              </a:spcBef>
              <a:spcAft>
                <a:spcPts val="0"/>
              </a:spcAft>
              <a:buNone/>
            </a:pPr>
            <a:r>
              <a:rPr lang="en">
                <a:latin typeface="Century Gothic"/>
                <a:ea typeface="Century Gothic"/>
                <a:cs typeface="Century Gothic"/>
                <a:sym typeface="Century Gothic"/>
              </a:rPr>
              <a:t>Click on any video to watch musicians playing their instruments.</a:t>
            </a:r>
            <a:endParaRPr>
              <a:latin typeface="Century Gothic"/>
              <a:ea typeface="Century Gothic"/>
              <a:cs typeface="Century Gothic"/>
              <a:sym typeface="Century Gothic"/>
            </a:endParaRPr>
          </a:p>
        </p:txBody>
      </p:sp>
      <p:pic>
        <p:nvPicPr>
          <p:cNvPr descr="I was walking around Perth and heard an accordion so, as I do, I figured I should pull out my camera and film. This is Phillippe Lenoir of France. &#10;&#10;Watch my Adventure Vlogs Here: https://goo.gl/WRtw2w&#10;Order my photo book No Tracers - An Urban Explorer's Diary today at http://justtheletterk.com/notracers&#10;&#10;Support me on Patreon: http://patreon.com/justtheletterk&#10;&#10;Listen to Chasing Satellites: https://www.youtube.com/watch?v=AklvuKkFVHw&#10;Listen to my podcast Project Freelance: https://podcasts.apple.com/us/podcast/project-freelance/id1278428639&#10;&#10;Socials: &#10;http://Instagram.com/Kenagonio | http://instagram.com/no.tracers&#10;http://twitter.com/KEnagonio&#10;http://facebook.com/kenagoniophotography&#10;SNAPCHAT: JustTheLetterK&#10;Print Shop: http://justtheletterk.com/prints&#10;&#10;Merch: http://chasingsatellitesmusic.bandcamp.com&#10;&#10;Business Inquiries: Contact@justtheletterk.com &#10;&#10;Does anyone read the description, though? If you did, leave a comment and let me know. :p&#10;&#10;#viral #travel #justtheletterk" id="68" name="Google Shape;68;p13" title="Randomly Amazing Accordion Player">
            <a:hlinkClick r:id="rId26"/>
          </p:cNvPr>
          <p:cNvPicPr preferRelativeResize="0"/>
          <p:nvPr/>
        </p:nvPicPr>
        <p:blipFill>
          <a:blip r:embed="rId27">
            <a:alphaModFix/>
          </a:blip>
          <a:stretch>
            <a:fillRect/>
          </a:stretch>
        </p:blipFill>
        <p:spPr>
          <a:xfrm>
            <a:off x="2055613" y="3668538"/>
            <a:ext cx="1528867" cy="1146650"/>
          </a:xfrm>
          <a:prstGeom prst="rect">
            <a:avLst/>
          </a:prstGeom>
          <a:noFill/>
          <a:ln>
            <a:noFill/>
          </a:ln>
        </p:spPr>
      </p:pic>
      <p:pic>
        <p:nvPicPr>
          <p:cNvPr descr="Flashmob Flash Mob - Ode an die Freude ( Ode to Joy ) Beethoven Symphony No.9 classical music" id="69" name="Google Shape;69;p13" title="Flashmob Flash Mob - Ode an die Freude ( Ode to Joy ) Beethoven Symphony No.9 classical music">
            <a:hlinkClick r:id="rId28"/>
          </p:cNvPr>
          <p:cNvPicPr preferRelativeResize="0"/>
          <p:nvPr/>
        </p:nvPicPr>
        <p:blipFill>
          <a:blip r:embed="rId29">
            <a:alphaModFix/>
          </a:blip>
          <a:stretch>
            <a:fillRect/>
          </a:stretch>
        </p:blipFill>
        <p:spPr>
          <a:xfrm>
            <a:off x="5600033" y="955575"/>
            <a:ext cx="1528867" cy="1146650"/>
          </a:xfrm>
          <a:prstGeom prst="rect">
            <a:avLst/>
          </a:prstGeom>
          <a:noFill/>
          <a:ln>
            <a:noFill/>
          </a:ln>
        </p:spPr>
      </p:pic>
      <p:pic>
        <p:nvPicPr>
          <p:cNvPr descr="Camden O’Brian on Sousaphone vs Rush Little III on Alto Saxophone." id="70" name="Google Shape;70;p13" title="Sousaphone vs Saxophone. GO BIG BLUE">
            <a:hlinkClick r:id="rId30"/>
          </p:cNvPr>
          <p:cNvPicPr preferRelativeResize="0"/>
          <p:nvPr/>
        </p:nvPicPr>
        <p:blipFill>
          <a:blip r:embed="rId31">
            <a:alphaModFix/>
          </a:blip>
          <a:stretch>
            <a:fillRect/>
          </a:stretch>
        </p:blipFill>
        <p:spPr>
          <a:xfrm>
            <a:off x="5613850" y="2286344"/>
            <a:ext cx="1528925" cy="1146694"/>
          </a:xfrm>
          <a:prstGeom prst="rect">
            <a:avLst/>
          </a:prstGeom>
          <a:noFill/>
          <a:ln>
            <a:noFill/>
          </a:ln>
        </p:spPr>
      </p:pic>
      <p:pic>
        <p:nvPicPr>
          <p:cNvPr descr="❈ SUBSCRIBE! →  http://bit.ly/Sub2PianoAround&#10;❈ DOWNLOAD MY ALBUM →  http://bit.ly/2yuabTv&#10;MEET ITAI KRISS → https://www.youtube.com/user/itaikrissvideos&#10;&#10;❈ SUBSCRIBE to my VIP Newsletter for exclusive content and giveaways: http://www.pianoaround.com&#10;&#10;❈ FUND THIS CHANNEL ❈ &#10;&#10;Patreon: https://www.patreon.com/dotan&#10;Paypal: paypal.me/dotan&#10;&#10;❈ FOLLOW ME HERE ❈&#10;&#10;✩ Facebook - https://www.facebook.com/PianoAround&#10;✩ Twitter - http://www.twitter.com/pianoaround&#10;✩ Soundcloud - https://soundcloud.com/dotan-negrin/&#10;✩ Instagram - http://www.instagram.com/PianoAround&#10;✩ Snapchat - dotannegrin&#10;✩ Venmo - https://venmo.com/Dotan-Negrin&#10;✩ Periscope - periscope.tv/pianoaround&#10;&#10;------------------------------------------&#10;&#10;❈ THIS IS MY GEAR ❈&#10;&#10;My Mini keyboard!: https://bhpho.to/2wk2WAH&#10;How I record music: https://bhpho.to/2yf85XR&#10;My vlog camera: https://bhpho.to/2wj2MJI&#10;My nice camera: https://bhpho.to/2yf1618&#10;Camera mic: https://bhpho.to/2wjYlOT&#10;My laptop: https://bhpho.to/2wjtzFJ&#10;My drone: https://bhpho.to/2yf8cmf&#10;Tripod: https://bhpho.to/2wjRu7Y&#10;&#10;❈ Hey guys! ❈&#10;&#10;I started Piano Around the World back in 2010 by combining all the things I love to do in life. It came out of the frustration of working towards other peoples goals rather than pursuing my own. With this project I hope to inspire you to explore your imagination, and listen to great music from musicians all over the world, &#10;&#10;Thanks again for subscribing! You can help me make these videos and send me messages on Patreon: https://www.patreon.com/dotan" id="71" name="Google Shape;71;p13" title="Latin Jazz Piano and Flute duet - NYC Music Pop up">
            <a:hlinkClick r:id="rId32"/>
          </p:cNvPr>
          <p:cNvPicPr preferRelativeResize="0"/>
          <p:nvPr/>
        </p:nvPicPr>
        <p:blipFill>
          <a:blip r:embed="rId33">
            <a:alphaModFix/>
          </a:blip>
          <a:stretch>
            <a:fillRect/>
          </a:stretch>
        </p:blipFill>
        <p:spPr>
          <a:xfrm>
            <a:off x="7344350" y="955575"/>
            <a:ext cx="1528850" cy="1146638"/>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
                                        </p:tgtEl>
                                        <p:attrNameLst>
                                          <p:attrName>style.visibility</p:attrName>
                                        </p:attrNameLst>
                                      </p:cBhvr>
                                      <p:to>
                                        <p:strVal val="visible"/>
                                      </p:to>
                                    </p:set>
                                    <p:animEffect filter="fade" transition="in">
                                      <p:cBhvr>
                                        <p:cTn dur="1000"/>
                                        <p:tgtEl>
                                          <p:spTgt spid="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1000"/>
                                        <p:tgtEl>
                                          <p:spTgt spid="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1000"/>
                                        <p:tgtEl>
                                          <p:spTgt spid="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1000"/>
                                        <p:tgtEl>
                                          <p:spTgt spid="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000"/>
                                        <p:tgtEl>
                                          <p:spTgt spid="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1000"/>
                                        <p:tgtEl>
                                          <p:spTgt spid="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000"/>
                                        <p:tgtEl>
                                          <p:spTgt spid="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gtEl>
                                        <p:attrNameLst>
                                          <p:attrName>style.visibility</p:attrName>
                                        </p:attrNameLst>
                                      </p:cBhvr>
                                      <p:to>
                                        <p:strVal val="visible"/>
                                      </p:to>
                                    </p:set>
                                    <p:animEffect filter="fade" transition="in">
                                      <p:cBhvr>
                                        <p:cTn dur="1000"/>
                                        <p:tgtEl>
                                          <p:spTgt spid="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1000"/>
                                        <p:tgtEl>
                                          <p:spTgt spid="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