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global, map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72e5099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72e5099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f90e89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f90e89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fdcf5f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fdcf5f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fdcf5f3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fdcf5f3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bcd8e7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bcd8e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 Turtle</a:t>
            </a:r>
            <a:r>
              <a:rPr lang="en"/>
              <a:t> Project Introduction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Studios</a:t>
            </a:r>
            <a:r>
              <a:rPr lang="en"/>
              <a:t> Week 6, Day </a:t>
            </a: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52775" y="1406775"/>
            <a:ext cx="2824500" cy="25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Signs like this can be found in many places. 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Have you seen one?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What do you notice?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925" y="559463"/>
            <a:ext cx="56007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550" y="24227"/>
            <a:ext cx="6622525" cy="49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05100" y="2571750"/>
            <a:ext cx="4099800" cy="22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turtles eat jellyfish. But a plastic bag can look like a jellyfish. What happens when a sea turtle eats a plastic bag?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8241" l="2554" r="6874" t="57056"/>
          <a:stretch/>
        </p:blipFill>
        <p:spPr>
          <a:xfrm>
            <a:off x="4629800" y="2655025"/>
            <a:ext cx="4099873" cy="226400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858600" y="680400"/>
            <a:ext cx="3546300" cy="1009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Sea turtles live in oceans around the world.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Sea turtles can live to be 80 years old or more.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But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turtles are endangered.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662" y="204400"/>
            <a:ext cx="4099862" cy="22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87500" y="3976750"/>
            <a:ext cx="8359800" cy="840600"/>
          </a:xfrm>
          <a:prstGeom prst="rect">
            <a:avLst/>
          </a:prstGeom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actions can we take to help protect sea turtles? </a:t>
            </a:r>
            <a:r>
              <a:rPr b="1" lang="en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750" y="152400"/>
            <a:ext cx="2665474" cy="3348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25100" y="3088450"/>
            <a:ext cx="36291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Sea turtles are at risk when they encounter plastic in the ocean.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7629750" y="318800"/>
            <a:ext cx="13317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Researchers put up signs to inform people about turtle nesting areas and about what they can do to help protect sea turtles.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500" y="448400"/>
            <a:ext cx="4304326" cy="26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59700" y="1025625"/>
            <a:ext cx="8424600" cy="40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1 and 2: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Photographs by Melissa Tonachel,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First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2019.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https://medium.com/usfws/the-trash-at-the-edge-of-the-world-47049d25e464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https://blogs.wwf.org.uk/blog/habitats/oceans/marine-turtles-and-plastics/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https://www.stateparks.org/sc-sea-turtles-finding-sc-beaches-more-often-for-nesting/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50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11700" y="151700"/>
            <a:ext cx="85206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