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Century Gothic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enturyGothic-regular.fntdata"/><Relationship Id="rId21" Type="http://schemas.openxmlformats.org/officeDocument/2006/relationships/slide" Target="slides/slide16.xml"/><Relationship Id="rId24" Type="http://schemas.openxmlformats.org/officeDocument/2006/relationships/font" Target="fonts/CenturyGothic-italic.fntdata"/><Relationship Id="rId23" Type="http://schemas.openxmlformats.org/officeDocument/2006/relationships/font" Target="fonts/CenturyGothic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CenturyGothic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f22cea06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f22cea06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f22cea06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f22cea06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f22cea06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f22cea06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f22cea06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f22cea06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f22cea06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f22cea06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fd8ba9c6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fd8ba9c6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d5d758e9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d5d758e9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d5d758e9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d5d758e9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d5d758e9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d5d758e9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f22cea06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f22cea06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f22cea06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f22cea06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f22cea0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f22cea0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fd8ba9c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fd8ba9c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f22cea06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f22cea06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f22cea06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f22cea06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zippi.co.uk/thestudio/10-famous-animal-paintings/" TargetMode="External"/><Relationship Id="rId10" Type="http://schemas.openxmlformats.org/officeDocument/2006/relationships/hyperlink" Target="https://theculturetrip.com/europe/france/articles/top-10-cats-in-art/" TargetMode="External"/><Relationship Id="rId13" Type="http://schemas.openxmlformats.org/officeDocument/2006/relationships/hyperlink" Target="https://denverartmuseum.org/collections/asian-art" TargetMode="External"/><Relationship Id="rId12" Type="http://schemas.openxmlformats.org/officeDocument/2006/relationships/hyperlink" Target="http://www.franzmarc.com/deer-in-the-snow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metmuseum.org/art/collection/search/336529" TargetMode="External"/><Relationship Id="rId4" Type="http://schemas.openxmlformats.org/officeDocument/2006/relationships/hyperlink" Target="https://www.chairish.com/product/1636241/20th-century-haitian-folk-art-painting-of-leopards-in-a-jungle-by-daniel-souvenir" TargetMode="External"/><Relationship Id="rId9" Type="http://schemas.openxmlformats.org/officeDocument/2006/relationships/hyperlink" Target="http://www.natureartists.com/artists/artist_artwork.asp?ArtistID=665&amp;ArtworkID=21313" TargetMode="External"/><Relationship Id="rId15" Type="http://schemas.openxmlformats.org/officeDocument/2006/relationships/hyperlink" Target="http://www.visionandartproject.org/authors-forum/dahlov-ipcar-sams%C3%B8n-projects-boston" TargetMode="External"/><Relationship Id="rId14" Type="http://schemas.openxmlformats.org/officeDocument/2006/relationships/hyperlink" Target="https://fineartamerica.com/featured/4-madhubani-sarita-yadav.html" TargetMode="External"/><Relationship Id="rId5" Type="http://schemas.openxmlformats.org/officeDocument/2006/relationships/hyperlink" Target="https://en.wikipedia.org/wiki/Rosa_Bonheur" TargetMode="External"/><Relationship Id="rId6" Type="http://schemas.openxmlformats.org/officeDocument/2006/relationships/hyperlink" Target="https://mountainjournal.org/nature-and-wildlife-explored-through-art" TargetMode="External"/><Relationship Id="rId7" Type="http://schemas.openxmlformats.org/officeDocument/2006/relationships/hyperlink" Target="https://insideafricanart.com/tingatinga/" TargetMode="External"/><Relationship Id="rId8" Type="http://schemas.openxmlformats.org/officeDocument/2006/relationships/hyperlink" Target="https://mountainjournal.org/nature-and-wildlife-explored-through-ar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of Art: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 in their Habitats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Studios Week 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Cat Devouring a Bird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Pablo Picasso, Spain (1939)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350" y="174500"/>
            <a:ext cx="5775300" cy="425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384600" y="4540275"/>
            <a:ext cx="83748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Lascaux cave painting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area now France (approximately 17,300 years ago)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13" y="138825"/>
            <a:ext cx="7587779" cy="426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Deer in the Snow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Franz Marc, Germany (1937)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475" y="152400"/>
            <a:ext cx="4313050" cy="424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/>
        </p:nvSpPr>
        <p:spPr>
          <a:xfrm>
            <a:off x="4028125" y="3970425"/>
            <a:ext cx="49044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Family of</a:t>
            </a: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 Tigers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artist unknown, Korea (1600s)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1425"/>
            <a:ext cx="3186125" cy="50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Untitled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Sarita Yadav, India (contemporary)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063" y="129575"/>
            <a:ext cx="5741872" cy="42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200" y="140600"/>
            <a:ext cx="7657603" cy="42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/>
        </p:nvSpPr>
        <p:spPr>
          <a:xfrm>
            <a:off x="1174500" y="4520200"/>
            <a:ext cx="67950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Kalahari Woodland</a:t>
            </a: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Dahlov Ipcar, United States (2010)</a:t>
            </a:r>
            <a:endParaRPr sz="900">
              <a:solidFill>
                <a:srgbClr val="80808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idx="1" type="body"/>
          </p:nvPr>
        </p:nvSpPr>
        <p:spPr>
          <a:xfrm>
            <a:off x="407675" y="787200"/>
            <a:ext cx="8424600" cy="3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Surprised!: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http://www.henrirousseau.net/surprised.jsp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Crouching Tiger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https://www.metmuseum.org/art/collection/search/336529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Leopards in a Jungle: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https://www.chairish.com/product/1636241/20th-century-haitian-folk-art-painting-of-leopards-in-a-jungle-by-daniel-souvenir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Wild boars in the snow: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https://en.wikipedia.org/wiki/Rosa_Bonheur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 Ram River Valley (moose):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https://mountainjournal.org/nature-and-wildlife-explored-through-art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Tinga Tinga: </a:t>
            </a:r>
            <a:r>
              <a:rPr lang="en" sz="1100" u="sng">
                <a:solidFill>
                  <a:schemeClr val="hlink"/>
                </a:solidFill>
                <a:hlinkClick r:id="rId7"/>
              </a:rPr>
              <a:t>https://insideafricanart.com/tingatinga/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Quiet Reverie (deer): </a:t>
            </a:r>
            <a:r>
              <a:rPr lang="en" sz="1100" u="sng">
                <a:solidFill>
                  <a:schemeClr val="hlink"/>
                </a:solidFill>
                <a:hlinkClick r:id="rId8"/>
              </a:rPr>
              <a:t>https://mountainjournal.org/nature-and-wildlife-explored-through-art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Fly (fish): </a:t>
            </a:r>
            <a:r>
              <a:rPr lang="en" sz="1100" u="sng">
                <a:solidFill>
                  <a:schemeClr val="hlink"/>
                </a:solidFill>
                <a:hlinkClick r:id="rId9"/>
              </a:rPr>
              <a:t>http://www.natureartists.com/artists/artist_artwork.asp?ArtistID=665&amp;ArtworkID=21313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 Devouring a Bird: </a:t>
            </a:r>
            <a:r>
              <a:rPr lang="en" sz="1100" u="sng">
                <a:solidFill>
                  <a:schemeClr val="hlink"/>
                </a:solidFill>
                <a:hlinkClick r:id="rId10"/>
              </a:rPr>
              <a:t>https://theculturetrip.com/europe/france/articles/top-10-cats-in-art/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Lascaux cave painting: </a:t>
            </a:r>
            <a:r>
              <a:rPr lang="en" sz="1100" u="sng">
                <a:solidFill>
                  <a:schemeClr val="hlink"/>
                </a:solidFill>
                <a:hlinkClick r:id="rId11"/>
              </a:rPr>
              <a:t>https://www.zippi.co.uk/thestudio/10-famous-animal-paintings/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 in the Snow: </a:t>
            </a:r>
            <a:r>
              <a:rPr lang="en" sz="1100" u="sng">
                <a:solidFill>
                  <a:schemeClr val="hlink"/>
                </a:solidFill>
                <a:hlinkClick r:id="rId12"/>
              </a:rPr>
              <a:t>http://www.franzmarc.com/deer-in-the-snow/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 of Tigers: </a:t>
            </a:r>
            <a:r>
              <a:rPr lang="en" sz="1100" u="sng">
                <a:solidFill>
                  <a:schemeClr val="hlink"/>
                </a:solidFill>
                <a:hlinkClick r:id="rId13"/>
              </a:rPr>
              <a:t>https://denverartmuseum.org/collections/asian-art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Madhubani (bird): </a:t>
            </a:r>
            <a:r>
              <a:rPr lang="en" sz="1100" u="sng">
                <a:solidFill>
                  <a:schemeClr val="hlink"/>
                </a:solidFill>
                <a:hlinkClick r:id="rId14"/>
              </a:rPr>
              <a:t>https://fineartamerica.com/featured/4-madhubani-sarita-yadav.html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Kalahari Woodland: </a:t>
            </a:r>
            <a:r>
              <a:rPr lang="en" sz="1100" u="sng">
                <a:solidFill>
                  <a:schemeClr val="hlink"/>
                </a:solidFill>
                <a:hlinkClick r:id="rId15"/>
              </a:rPr>
              <a:t>http://www.visionandartproject.org/authors-forum/dahlov-ipcar-sams%C3%B8n-projects-boston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8"/>
          <p:cNvSpPr txBox="1"/>
          <p:nvPr>
            <p:ph type="title"/>
          </p:nvPr>
        </p:nvSpPr>
        <p:spPr>
          <a:xfrm>
            <a:off x="311700" y="214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Citations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574" y="208950"/>
            <a:ext cx="5508850" cy="43923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705900" y="4654525"/>
            <a:ext cx="7732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Surprised!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(also known as Tiger in a Tropical Storm), Henri Rousseau, France (1891)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775" y="112600"/>
            <a:ext cx="6266451" cy="439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Crouching Tiger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Eugene Delacroix, France (1839)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496550" y="4572925"/>
            <a:ext cx="61509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Leopards in a Jungle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Daniel Souvenir, Haiti (contemporary)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b="7075" l="3546" r="5045" t="6643"/>
          <a:stretch/>
        </p:blipFill>
        <p:spPr>
          <a:xfrm>
            <a:off x="1766838" y="118825"/>
            <a:ext cx="5610327" cy="4310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Wild boars in the snow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Rosa Bonheur, France (1870)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238" y="163850"/>
            <a:ext cx="6157525" cy="425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553550" y="4572925"/>
            <a:ext cx="60369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Upper Ram River Valley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Carl Rungius, United States (1935)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350" y="126625"/>
            <a:ext cx="5775299" cy="43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553550" y="4572925"/>
            <a:ext cx="60369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Tinga Tinga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ILO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, Zimbabwe (contemporary)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663" y="129600"/>
            <a:ext cx="4238675" cy="42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1525050" y="4550125"/>
            <a:ext cx="60939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Quiet Reverie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Bonnie Posselli, United States (contemporary)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425" y="89675"/>
            <a:ext cx="4367150" cy="435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1684350" y="4572925"/>
            <a:ext cx="57753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On the Fly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Mark Susinno, United States (2009)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213" y="190750"/>
            <a:ext cx="5695575" cy="42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