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Open Sa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bold.fntdata"/><Relationship Id="rId10" Type="http://schemas.openxmlformats.org/officeDocument/2006/relationships/font" Target="fonts/OpenSans-regular.fntdata"/><Relationship Id="rId13" Type="http://schemas.openxmlformats.org/officeDocument/2006/relationships/font" Target="fonts/OpenSans-boldItalic.fntdata"/><Relationship Id="rId12" Type="http://schemas.openxmlformats.org/officeDocument/2006/relationships/font" Target="fonts/OpenSa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umaine.edu/lobsterinstitute/educational-resources/life-cycle-reproduction/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https://umaine.edu/lobsterinstitute/educational-resources/life-cycle-reproduction/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5f43c5df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55f43c5df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5f43c5df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5f43c5df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55f43c5df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55f43c5df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539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4053" y="772275"/>
            <a:ext cx="5849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Maine Lobster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3149" y="0"/>
            <a:ext cx="325085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lobsters care for their young?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00850" y="1318725"/>
            <a:ext cx="4047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 baby lobster is about as big as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A 1-pound female lobster usually carries approximately 8,000 eggs. A 9-pound female may carry more than 100,000 eggs.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The female lobster carries the eggs inside for 9 to 12 months and then for another 9 to 12 months attached under her tail.</a:t>
            </a:r>
            <a:endParaRPr/>
          </a:p>
        </p:txBody>
      </p:sp>
      <p:cxnSp>
        <p:nvCxnSpPr>
          <p:cNvPr id="62" name="Google Shape;62;p14"/>
          <p:cNvCxnSpPr/>
          <p:nvPr/>
        </p:nvCxnSpPr>
        <p:spPr>
          <a:xfrm>
            <a:off x="4137900" y="1561300"/>
            <a:ext cx="406500" cy="93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3" name="Google Shape;63;p14"/>
          <p:cNvSpPr/>
          <p:nvPr/>
        </p:nvSpPr>
        <p:spPr>
          <a:xfrm>
            <a:off x="4655150" y="1529050"/>
            <a:ext cx="92400" cy="738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7657" y="1445825"/>
            <a:ext cx="3997843" cy="358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happens after a lobster releases her eggs?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609600" y="1090050"/>
            <a:ext cx="2475300" cy="1866900"/>
          </a:xfrm>
          <a:prstGeom prst="rect">
            <a:avLst/>
          </a:prstGeom>
          <a:ln cap="flat" cmpd="sng" w="9525">
            <a:solidFill>
              <a:srgbClr val="0B539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Newborn lobsters will float near the surface for 4 to 6 weeks. The female lobster no longer cares for them. They face many dangers from </a:t>
            </a: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predators. They rely on their instincts to survive.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4000" y="2927700"/>
            <a:ext cx="6038850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400" y="3029275"/>
            <a:ext cx="7823200" cy="18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334350" y="1090050"/>
            <a:ext cx="2403600" cy="1866900"/>
          </a:xfrm>
          <a:prstGeom prst="rect">
            <a:avLst/>
          </a:prstGeom>
          <a:ln cap="flat" cmpd="sng" w="9525">
            <a:solidFill>
              <a:srgbClr val="0B539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baby lobsters will continue to grow. They will shed their shells, or molt 4 times as they grow. </a:t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6008400" y="1090050"/>
            <a:ext cx="2475300" cy="1866900"/>
          </a:xfrm>
          <a:prstGeom prst="rect">
            <a:avLst/>
          </a:prstGeom>
          <a:ln cap="flat" cmpd="sng" w="9525">
            <a:solidFill>
              <a:srgbClr val="0B539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After the fourth molt they will settle to the bottom; look for hiding places in rocks, grassy areas. From every 50,000 eggs only about 2 lobsters are expected to survive to legal size.</a:t>
            </a:r>
            <a:r>
              <a:rPr lang="en" sz="1400">
                <a:solidFill>
                  <a:schemeClr val="dk1"/>
                </a:solidFill>
              </a:rPr>
              <a:t> 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long does it take a lobster to become an adult?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152475"/>
            <a:ext cx="4001700" cy="12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As the lobsters grow, the become more adventuresome and hide less. Their habits are similar to adult lobsters. It takes 5 to 8 years for a lobster to become an adult.</a:t>
            </a:r>
            <a:endParaRPr sz="2100"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0800" y="1017725"/>
            <a:ext cx="3286038" cy="382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8350" y="2480425"/>
            <a:ext cx="3671861" cy="244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