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3" r:id="rId3"/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dc4b140a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dc4b140a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dc4b140a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dc4b140a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dc4b140a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dc4b140a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dc4b140a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dc4b140a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dc4b140a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dc4b140a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dc4b140a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dc4b140a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904ff9d8d_0_4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904ff9d8d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29" name="Google Shape;129;p14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1" name="Google Shape;131;p14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8" name="Google Shape;16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9" name="Google Shape;16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6" name="Google Shape;18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8" name="Google Shape;198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9" name="Google Shape;20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3" name="Google Shape;213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4" name="Google Shape;214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218" name="Google Shape;21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  <a:defRPr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ie.org/overview/engineering-design-process" TargetMode="External"/><Relationship Id="rId4" Type="http://schemas.openxmlformats.org/officeDocument/2006/relationships/hyperlink" Target="https://theconversation.com/kids-may-need-more-help-finding-answers-to-their-questions-in-the-information-age-126911" TargetMode="External"/><Relationship Id="rId5" Type="http://schemas.openxmlformats.org/officeDocument/2006/relationships/hyperlink" Target="https://dailyparent.com/articles/10-ways-to-spark-your-childs-imagination-video/" TargetMode="External"/><Relationship Id="rId6" Type="http://schemas.openxmlformats.org/officeDocument/2006/relationships/hyperlink" Target="https://www.readingrockets.org/looking-at-writing/pre-k-writing-sample-4" TargetMode="External"/><Relationship Id="rId7" Type="http://schemas.openxmlformats.org/officeDocument/2006/relationships/hyperlink" Target="https://www.4cforkids.org/building-with-gum-drops/" TargetMode="External"/><Relationship Id="rId8" Type="http://schemas.openxmlformats.org/officeDocument/2006/relationships/hyperlink" Target="https://littlethings.com/home/diy-rubberband-c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ctrTitle"/>
          </p:nvPr>
        </p:nvSpPr>
        <p:spPr>
          <a:xfrm>
            <a:off x="311700" y="227050"/>
            <a:ext cx="85206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Engineering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 Design Process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3">
            <a:alphaModFix/>
          </a:blip>
          <a:srcRect b="8659" l="0" r="0" t="0"/>
          <a:stretch/>
        </p:blipFill>
        <p:spPr>
          <a:xfrm>
            <a:off x="2328800" y="1368525"/>
            <a:ext cx="4486400" cy="31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 txBox="1"/>
          <p:nvPr/>
        </p:nvSpPr>
        <p:spPr>
          <a:xfrm>
            <a:off x="273450" y="4643625"/>
            <a:ext cx="85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Engineering is Elementary®, Museum of Science, Boston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0"/>
          <p:cNvSpPr txBox="1"/>
          <p:nvPr/>
        </p:nvSpPr>
        <p:spPr>
          <a:xfrm>
            <a:off x="436475" y="1396600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problem?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am I trying to accomplish?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40"/>
          <p:cNvPicPr preferRelativeResize="0"/>
          <p:nvPr/>
        </p:nvPicPr>
        <p:blipFill rotWithShape="1">
          <a:blip r:embed="rId3">
            <a:alphaModFix/>
          </a:blip>
          <a:srcRect b="0" l="0" r="6419" t="0"/>
          <a:stretch/>
        </p:blipFill>
        <p:spPr>
          <a:xfrm>
            <a:off x="3699250" y="825200"/>
            <a:ext cx="4972026" cy="34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"/>
          <p:cNvSpPr txBox="1"/>
          <p:nvPr/>
        </p:nvSpPr>
        <p:spPr>
          <a:xfrm>
            <a:off x="395625" y="1348000"/>
            <a:ext cx="5142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and Being Inspired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solutions?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Brainstorm ideas. Choose the best one.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20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200" y="1245548"/>
            <a:ext cx="4171500" cy="252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664225" y="1023750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 diagram.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lists of needed materials.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275" y="1366350"/>
            <a:ext cx="4638950" cy="24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/>
          <p:nvPr/>
        </p:nvSpPr>
        <p:spPr>
          <a:xfrm>
            <a:off x="285750" y="478963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 txBox="1"/>
          <p:nvPr/>
        </p:nvSpPr>
        <p:spPr>
          <a:xfrm>
            <a:off x="622700" y="1278875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the plan and create something.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it out.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900" y="714950"/>
            <a:ext cx="6591025" cy="36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/>
          <p:nvPr/>
        </p:nvSpPr>
        <p:spPr>
          <a:xfrm>
            <a:off x="285750" y="465475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4"/>
          <p:cNvSpPr txBox="1"/>
          <p:nvPr/>
        </p:nvSpPr>
        <p:spPr>
          <a:xfrm>
            <a:off x="574000" y="1004750"/>
            <a:ext cx="27045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works? What doesn't?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work better?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Modify the design to make it better.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it out.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homemade toy car"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00" y="1426887"/>
            <a:ext cx="4587499" cy="23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ctrTitle"/>
          </p:nvPr>
        </p:nvSpPr>
        <p:spPr>
          <a:xfrm>
            <a:off x="1223250" y="142150"/>
            <a:ext cx="6697500" cy="6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Engineering Design Process</a:t>
            </a:r>
            <a:endParaRPr sz="3500"/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524" y="872850"/>
            <a:ext cx="5246950" cy="404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 1 &amp; 7: </a:t>
            </a:r>
            <a:r>
              <a:rPr lang="en" sz="13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https://www.eie.org/why-eie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https://theconversation.com/kids-may-need-more-help-finding-answers-to-their-questions-in-the-information-age-126911</a:t>
            </a:r>
            <a:r>
              <a:rPr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https://dailyparent.com/articles/10-ways-to-spark-your-childs-imagination-video/</a:t>
            </a:r>
            <a:r>
              <a:rPr i="1"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https://www.readingrockets.org/looking-at-writing/pre-k-writing-sample-4</a:t>
            </a:r>
            <a:r>
              <a:rPr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https://www.4cforkids.org/building-with-gum-drops/</a:t>
            </a:r>
            <a:r>
              <a:rPr i="1"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https://littlethings.com/home/diy-rubberband-car</a:t>
            </a:r>
            <a:r>
              <a:rPr lang="en" sz="1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