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embeddedFontLst>
    <p:embeddedFont>
      <p:font typeface="Mali" panose="020B0604020202020204" charset="-34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3EED7C2-60F4-420C-85F5-59324C9DED4D}">
  <a:tblStyle styleId="{73EED7C2-60F4-420C-85F5-59324C9DED4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4000fd3a82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4000fd3a82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952500" y="748938"/>
          <a:ext cx="7239000" cy="3645625"/>
        </p:xfrm>
        <a:graphic>
          <a:graphicData uri="http://schemas.openxmlformats.org/drawingml/2006/table">
            <a:tbl>
              <a:tblPr>
                <a:noFill/>
                <a:tableStyleId>{73EED7C2-60F4-420C-85F5-59324C9DED4D}</a:tableStyleId>
              </a:tblPr>
              <a:tblGrid>
                <a:gridCol w="904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3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Sunday</a:t>
                      </a:r>
                      <a:endParaRPr sz="10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Monday</a:t>
                      </a:r>
                      <a:endParaRPr sz="10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Tuesday</a:t>
                      </a:r>
                      <a:endParaRPr sz="10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Wednesday</a:t>
                      </a:r>
                      <a:endParaRPr sz="10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Thursday</a:t>
                      </a:r>
                      <a:endParaRPr sz="10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Friday</a:t>
                      </a:r>
                      <a:endParaRPr sz="10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Saturday</a:t>
                      </a:r>
                      <a:endParaRPr sz="10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Sunday</a:t>
                      </a:r>
                      <a:endParaRPr sz="10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0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20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0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0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20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5" name="Google Shape;55;p13"/>
          <p:cNvSpPr/>
          <p:nvPr/>
        </p:nvSpPr>
        <p:spPr>
          <a:xfrm>
            <a:off x="952500" y="10837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1857375" y="10837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2762250" y="10837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3667125" y="10837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4572000" y="10837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5476875" y="10837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6381750" y="10837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7286625" y="10837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952500" y="174626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1857375" y="174626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2762250" y="174626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3667125" y="174626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4572000" y="174626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5476875" y="174626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6381750" y="174626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7286625" y="174626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952500" y="240878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1857375" y="240878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2762250" y="240878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3667125" y="240878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4572000" y="240878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5476875" y="240878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6381750" y="240878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7286625" y="240878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952500" y="307131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1857375" y="307131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2762250" y="307131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3"/>
          <p:cNvSpPr/>
          <p:nvPr/>
        </p:nvSpPr>
        <p:spPr>
          <a:xfrm>
            <a:off x="3667125" y="307131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3"/>
          <p:cNvSpPr/>
          <p:nvPr/>
        </p:nvSpPr>
        <p:spPr>
          <a:xfrm>
            <a:off x="4572000" y="307131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3"/>
          <p:cNvSpPr/>
          <p:nvPr/>
        </p:nvSpPr>
        <p:spPr>
          <a:xfrm>
            <a:off x="5476875" y="307131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3"/>
          <p:cNvSpPr/>
          <p:nvPr/>
        </p:nvSpPr>
        <p:spPr>
          <a:xfrm>
            <a:off x="6381750" y="307131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3"/>
          <p:cNvSpPr/>
          <p:nvPr/>
        </p:nvSpPr>
        <p:spPr>
          <a:xfrm>
            <a:off x="7286625" y="307131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3"/>
          <p:cNvSpPr/>
          <p:nvPr/>
        </p:nvSpPr>
        <p:spPr>
          <a:xfrm>
            <a:off x="952500" y="37338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3"/>
          <p:cNvSpPr/>
          <p:nvPr/>
        </p:nvSpPr>
        <p:spPr>
          <a:xfrm>
            <a:off x="1857375" y="37338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2762250" y="37338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3667125" y="37338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3"/>
          <p:cNvSpPr/>
          <p:nvPr/>
        </p:nvSpPr>
        <p:spPr>
          <a:xfrm>
            <a:off x="4572000" y="37338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3"/>
          <p:cNvSpPr/>
          <p:nvPr/>
        </p:nvSpPr>
        <p:spPr>
          <a:xfrm>
            <a:off x="5476875" y="37338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3"/>
          <p:cNvSpPr/>
          <p:nvPr/>
        </p:nvSpPr>
        <p:spPr>
          <a:xfrm>
            <a:off x="6381750" y="37338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3"/>
          <p:cNvSpPr/>
          <p:nvPr/>
        </p:nvSpPr>
        <p:spPr>
          <a:xfrm>
            <a:off x="7286625" y="37338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3"/>
          <p:cNvSpPr txBox="1"/>
          <p:nvPr/>
        </p:nvSpPr>
        <p:spPr>
          <a:xfrm>
            <a:off x="965500" y="389775"/>
            <a:ext cx="72390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/>
              <a:t>What’s the Weather?</a:t>
            </a:r>
            <a:r>
              <a:rPr lang="en" sz="1300"/>
              <a:t>					Month: ____________________________</a:t>
            </a:r>
            <a:endParaRPr sz="1300"/>
          </a:p>
        </p:txBody>
      </p:sp>
      <p:sp>
        <p:nvSpPr>
          <p:cNvPr id="96" name="Google Shape;96;p13"/>
          <p:cNvSpPr txBox="1"/>
          <p:nvPr/>
        </p:nvSpPr>
        <p:spPr>
          <a:xfrm>
            <a:off x="5279675" y="389775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" name="Google Shape;101;p14"/>
          <p:cNvGraphicFramePr/>
          <p:nvPr/>
        </p:nvGraphicFramePr>
        <p:xfrm>
          <a:off x="952500" y="7489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{73EED7C2-60F4-420C-85F5-59324C9DED4D}</a:tableStyleId>
              </a:tblPr>
              <a:tblGrid>
                <a:gridCol w="1028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3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Sunday</a:t>
                      </a:r>
                      <a:endParaRPr sz="10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Monday</a:t>
                      </a:r>
                      <a:endParaRPr sz="10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Tuesday</a:t>
                      </a:r>
                      <a:endParaRPr sz="10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Wednesday</a:t>
                      </a:r>
                      <a:endParaRPr sz="10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Thursday</a:t>
                      </a:r>
                      <a:endParaRPr sz="10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Friday</a:t>
                      </a:r>
                      <a:endParaRPr sz="10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/>
                        <a:t>Saturday</a:t>
                      </a:r>
                      <a:endParaRPr sz="1000" b="1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0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20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0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10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0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</a:rPr>
                        <a:t>10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20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" name="Google Shape;102;p14"/>
          <p:cNvSpPr/>
          <p:nvPr/>
        </p:nvSpPr>
        <p:spPr>
          <a:xfrm>
            <a:off x="952500" y="10837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1981375" y="10837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3010250" y="10837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4039125" y="10837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5068000" y="10837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6096875" y="10837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</a:t>
            </a:r>
            <a:endParaRPr/>
          </a:p>
        </p:txBody>
      </p:sp>
      <p:sp>
        <p:nvSpPr>
          <p:cNvPr id="108" name="Google Shape;108;p14"/>
          <p:cNvSpPr/>
          <p:nvPr/>
        </p:nvSpPr>
        <p:spPr>
          <a:xfrm>
            <a:off x="7125750" y="10837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</a:t>
            </a:r>
            <a:endParaRPr/>
          </a:p>
        </p:txBody>
      </p:sp>
      <p:sp>
        <p:nvSpPr>
          <p:cNvPr id="109" name="Google Shape;109;p14"/>
          <p:cNvSpPr txBox="1"/>
          <p:nvPr/>
        </p:nvSpPr>
        <p:spPr>
          <a:xfrm>
            <a:off x="965500" y="389775"/>
            <a:ext cx="72390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/>
              <a:t>What’s the Weather?</a:t>
            </a:r>
            <a:r>
              <a:rPr lang="en" sz="1300"/>
              <a:t>					Month: ____________________________</a:t>
            </a:r>
            <a:endParaRPr sz="1300"/>
          </a:p>
        </p:txBody>
      </p:sp>
      <p:sp>
        <p:nvSpPr>
          <p:cNvPr id="110" name="Google Shape;110;p14"/>
          <p:cNvSpPr txBox="1"/>
          <p:nvPr/>
        </p:nvSpPr>
        <p:spPr>
          <a:xfrm>
            <a:off x="5279675" y="389775"/>
            <a:ext cx="30000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September</a:t>
            </a:r>
            <a:endParaRPr/>
          </a:p>
        </p:txBody>
      </p:sp>
      <p:sp>
        <p:nvSpPr>
          <p:cNvPr id="111" name="Google Shape;111;p14"/>
          <p:cNvSpPr/>
          <p:nvPr/>
        </p:nvSpPr>
        <p:spPr>
          <a:xfrm>
            <a:off x="952500" y="174626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</a:t>
            </a:r>
            <a:endParaRPr/>
          </a:p>
        </p:txBody>
      </p:sp>
      <p:sp>
        <p:nvSpPr>
          <p:cNvPr id="112" name="Google Shape;112;p14"/>
          <p:cNvSpPr/>
          <p:nvPr/>
        </p:nvSpPr>
        <p:spPr>
          <a:xfrm>
            <a:off x="1981375" y="174626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</a:t>
            </a:r>
            <a:endParaRPr/>
          </a:p>
        </p:txBody>
      </p:sp>
      <p:sp>
        <p:nvSpPr>
          <p:cNvPr id="113" name="Google Shape;113;p14"/>
          <p:cNvSpPr/>
          <p:nvPr/>
        </p:nvSpPr>
        <p:spPr>
          <a:xfrm>
            <a:off x="3010250" y="174626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</a:t>
            </a:r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4039125" y="174626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7</a:t>
            </a:r>
            <a:endParaRPr/>
          </a:p>
        </p:txBody>
      </p:sp>
      <p:sp>
        <p:nvSpPr>
          <p:cNvPr id="115" name="Google Shape;115;p14"/>
          <p:cNvSpPr/>
          <p:nvPr/>
        </p:nvSpPr>
        <p:spPr>
          <a:xfrm>
            <a:off x="5068000" y="174626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8</a:t>
            </a:r>
            <a:endParaRPr/>
          </a:p>
        </p:txBody>
      </p:sp>
      <p:sp>
        <p:nvSpPr>
          <p:cNvPr id="116" name="Google Shape;116;p14"/>
          <p:cNvSpPr/>
          <p:nvPr/>
        </p:nvSpPr>
        <p:spPr>
          <a:xfrm>
            <a:off x="6096875" y="174626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9</a:t>
            </a:r>
            <a:endParaRPr/>
          </a:p>
        </p:txBody>
      </p:sp>
      <p:sp>
        <p:nvSpPr>
          <p:cNvPr id="117" name="Google Shape;117;p14"/>
          <p:cNvSpPr/>
          <p:nvPr/>
        </p:nvSpPr>
        <p:spPr>
          <a:xfrm>
            <a:off x="7125750" y="174626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4"/>
          <p:cNvSpPr/>
          <p:nvPr/>
        </p:nvSpPr>
        <p:spPr>
          <a:xfrm>
            <a:off x="952500" y="240878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14"/>
          <p:cNvSpPr/>
          <p:nvPr/>
        </p:nvSpPr>
        <p:spPr>
          <a:xfrm>
            <a:off x="1981375" y="240878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14"/>
          <p:cNvSpPr/>
          <p:nvPr/>
        </p:nvSpPr>
        <p:spPr>
          <a:xfrm>
            <a:off x="3010250" y="240878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14"/>
          <p:cNvSpPr/>
          <p:nvPr/>
        </p:nvSpPr>
        <p:spPr>
          <a:xfrm>
            <a:off x="4039125" y="240878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4"/>
          <p:cNvSpPr/>
          <p:nvPr/>
        </p:nvSpPr>
        <p:spPr>
          <a:xfrm>
            <a:off x="5068000" y="240878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14"/>
          <p:cNvSpPr/>
          <p:nvPr/>
        </p:nvSpPr>
        <p:spPr>
          <a:xfrm>
            <a:off x="6096875" y="240878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4"/>
          <p:cNvSpPr/>
          <p:nvPr/>
        </p:nvSpPr>
        <p:spPr>
          <a:xfrm>
            <a:off x="7125750" y="240878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4"/>
          <p:cNvSpPr/>
          <p:nvPr/>
        </p:nvSpPr>
        <p:spPr>
          <a:xfrm>
            <a:off x="952500" y="307131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4"/>
          <p:cNvSpPr/>
          <p:nvPr/>
        </p:nvSpPr>
        <p:spPr>
          <a:xfrm>
            <a:off x="1981375" y="307131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14"/>
          <p:cNvSpPr/>
          <p:nvPr/>
        </p:nvSpPr>
        <p:spPr>
          <a:xfrm>
            <a:off x="3010250" y="307131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14"/>
          <p:cNvSpPr/>
          <p:nvPr/>
        </p:nvSpPr>
        <p:spPr>
          <a:xfrm>
            <a:off x="4039125" y="307131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4"/>
          <p:cNvSpPr/>
          <p:nvPr/>
        </p:nvSpPr>
        <p:spPr>
          <a:xfrm>
            <a:off x="5068000" y="307131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4"/>
          <p:cNvSpPr/>
          <p:nvPr/>
        </p:nvSpPr>
        <p:spPr>
          <a:xfrm>
            <a:off x="6096875" y="307131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4"/>
          <p:cNvSpPr/>
          <p:nvPr/>
        </p:nvSpPr>
        <p:spPr>
          <a:xfrm>
            <a:off x="7125750" y="3071313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4"/>
          <p:cNvSpPr/>
          <p:nvPr/>
        </p:nvSpPr>
        <p:spPr>
          <a:xfrm>
            <a:off x="952500" y="37338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4"/>
          <p:cNvSpPr/>
          <p:nvPr/>
        </p:nvSpPr>
        <p:spPr>
          <a:xfrm>
            <a:off x="1981375" y="37338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4"/>
          <p:cNvSpPr/>
          <p:nvPr/>
        </p:nvSpPr>
        <p:spPr>
          <a:xfrm>
            <a:off x="3010250" y="37338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4"/>
          <p:cNvSpPr/>
          <p:nvPr/>
        </p:nvSpPr>
        <p:spPr>
          <a:xfrm>
            <a:off x="4039125" y="37338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4"/>
          <p:cNvSpPr/>
          <p:nvPr/>
        </p:nvSpPr>
        <p:spPr>
          <a:xfrm>
            <a:off x="5068000" y="37338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4"/>
          <p:cNvSpPr/>
          <p:nvPr/>
        </p:nvSpPr>
        <p:spPr>
          <a:xfrm>
            <a:off x="6096875" y="37338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14"/>
          <p:cNvSpPr/>
          <p:nvPr/>
        </p:nvSpPr>
        <p:spPr>
          <a:xfrm>
            <a:off x="7125750" y="3733838"/>
            <a:ext cx="259500" cy="27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4"/>
          <p:cNvSpPr txBox="1"/>
          <p:nvPr/>
        </p:nvSpPr>
        <p:spPr>
          <a:xfrm>
            <a:off x="7047750" y="1683575"/>
            <a:ext cx="41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10</a:t>
            </a:r>
            <a:endParaRPr/>
          </a:p>
        </p:txBody>
      </p:sp>
      <p:sp>
        <p:nvSpPr>
          <p:cNvPr id="140" name="Google Shape;140;p14"/>
          <p:cNvSpPr txBox="1"/>
          <p:nvPr/>
        </p:nvSpPr>
        <p:spPr>
          <a:xfrm>
            <a:off x="874500" y="2346100"/>
            <a:ext cx="41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11</a:t>
            </a:r>
            <a:endParaRPr/>
          </a:p>
        </p:txBody>
      </p:sp>
      <p:sp>
        <p:nvSpPr>
          <p:cNvPr id="141" name="Google Shape;141;p14"/>
          <p:cNvSpPr txBox="1"/>
          <p:nvPr/>
        </p:nvSpPr>
        <p:spPr>
          <a:xfrm>
            <a:off x="1903375" y="2346100"/>
            <a:ext cx="41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12</a:t>
            </a:r>
            <a:endParaRPr/>
          </a:p>
        </p:txBody>
      </p:sp>
      <p:sp>
        <p:nvSpPr>
          <p:cNvPr id="142" name="Google Shape;142;p14"/>
          <p:cNvSpPr txBox="1"/>
          <p:nvPr/>
        </p:nvSpPr>
        <p:spPr>
          <a:xfrm>
            <a:off x="2932250" y="2346100"/>
            <a:ext cx="41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13</a:t>
            </a:r>
            <a:endParaRPr/>
          </a:p>
        </p:txBody>
      </p:sp>
      <p:sp>
        <p:nvSpPr>
          <p:cNvPr id="143" name="Google Shape;143;p14"/>
          <p:cNvSpPr txBox="1"/>
          <p:nvPr/>
        </p:nvSpPr>
        <p:spPr>
          <a:xfrm>
            <a:off x="3961125" y="2346100"/>
            <a:ext cx="41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14</a:t>
            </a:r>
            <a:endParaRPr/>
          </a:p>
        </p:txBody>
      </p:sp>
      <p:sp>
        <p:nvSpPr>
          <p:cNvPr id="144" name="Google Shape;144;p14"/>
          <p:cNvSpPr txBox="1"/>
          <p:nvPr/>
        </p:nvSpPr>
        <p:spPr>
          <a:xfrm>
            <a:off x="4990000" y="2346100"/>
            <a:ext cx="41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15</a:t>
            </a:r>
            <a:endParaRPr/>
          </a:p>
        </p:txBody>
      </p:sp>
      <p:sp>
        <p:nvSpPr>
          <p:cNvPr id="145" name="Google Shape;145;p14"/>
          <p:cNvSpPr txBox="1"/>
          <p:nvPr/>
        </p:nvSpPr>
        <p:spPr>
          <a:xfrm>
            <a:off x="6018875" y="2346100"/>
            <a:ext cx="41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16</a:t>
            </a:r>
            <a:endParaRPr/>
          </a:p>
        </p:txBody>
      </p:sp>
      <p:sp>
        <p:nvSpPr>
          <p:cNvPr id="146" name="Google Shape;146;p14"/>
          <p:cNvSpPr txBox="1"/>
          <p:nvPr/>
        </p:nvSpPr>
        <p:spPr>
          <a:xfrm>
            <a:off x="7047750" y="2346100"/>
            <a:ext cx="41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17</a:t>
            </a:r>
            <a:endParaRPr/>
          </a:p>
        </p:txBody>
      </p:sp>
      <p:sp>
        <p:nvSpPr>
          <p:cNvPr id="147" name="Google Shape;147;p14"/>
          <p:cNvSpPr txBox="1"/>
          <p:nvPr/>
        </p:nvSpPr>
        <p:spPr>
          <a:xfrm>
            <a:off x="874500" y="3008625"/>
            <a:ext cx="41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18</a:t>
            </a:r>
            <a:endParaRPr/>
          </a:p>
        </p:txBody>
      </p:sp>
      <p:sp>
        <p:nvSpPr>
          <p:cNvPr id="148" name="Google Shape;148;p14"/>
          <p:cNvSpPr txBox="1"/>
          <p:nvPr/>
        </p:nvSpPr>
        <p:spPr>
          <a:xfrm>
            <a:off x="1903375" y="3008625"/>
            <a:ext cx="41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19</a:t>
            </a:r>
            <a:endParaRPr/>
          </a:p>
        </p:txBody>
      </p:sp>
      <p:sp>
        <p:nvSpPr>
          <p:cNvPr id="149" name="Google Shape;149;p14"/>
          <p:cNvSpPr txBox="1"/>
          <p:nvPr/>
        </p:nvSpPr>
        <p:spPr>
          <a:xfrm>
            <a:off x="2932250" y="3008625"/>
            <a:ext cx="41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20</a:t>
            </a:r>
            <a:endParaRPr/>
          </a:p>
        </p:txBody>
      </p:sp>
      <p:sp>
        <p:nvSpPr>
          <p:cNvPr id="150" name="Google Shape;150;p14"/>
          <p:cNvSpPr txBox="1"/>
          <p:nvPr/>
        </p:nvSpPr>
        <p:spPr>
          <a:xfrm>
            <a:off x="3961125" y="3008625"/>
            <a:ext cx="41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21</a:t>
            </a:r>
            <a:endParaRPr/>
          </a:p>
        </p:txBody>
      </p:sp>
      <p:sp>
        <p:nvSpPr>
          <p:cNvPr id="151" name="Google Shape;151;p14"/>
          <p:cNvSpPr txBox="1"/>
          <p:nvPr/>
        </p:nvSpPr>
        <p:spPr>
          <a:xfrm>
            <a:off x="4990000" y="3008625"/>
            <a:ext cx="41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22</a:t>
            </a:r>
            <a:endParaRPr/>
          </a:p>
        </p:txBody>
      </p:sp>
      <p:sp>
        <p:nvSpPr>
          <p:cNvPr id="152" name="Google Shape;152;p14"/>
          <p:cNvSpPr txBox="1"/>
          <p:nvPr/>
        </p:nvSpPr>
        <p:spPr>
          <a:xfrm>
            <a:off x="6018875" y="3008625"/>
            <a:ext cx="41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23</a:t>
            </a:r>
            <a:endParaRPr/>
          </a:p>
        </p:txBody>
      </p:sp>
      <p:sp>
        <p:nvSpPr>
          <p:cNvPr id="153" name="Google Shape;153;p14"/>
          <p:cNvSpPr txBox="1"/>
          <p:nvPr/>
        </p:nvSpPr>
        <p:spPr>
          <a:xfrm>
            <a:off x="7047750" y="3008625"/>
            <a:ext cx="41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24</a:t>
            </a:r>
            <a:endParaRPr/>
          </a:p>
        </p:txBody>
      </p:sp>
      <p:sp>
        <p:nvSpPr>
          <p:cNvPr id="154" name="Google Shape;154;p14"/>
          <p:cNvSpPr txBox="1"/>
          <p:nvPr/>
        </p:nvSpPr>
        <p:spPr>
          <a:xfrm>
            <a:off x="1903375" y="3671150"/>
            <a:ext cx="41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26</a:t>
            </a:r>
            <a:endParaRPr/>
          </a:p>
        </p:txBody>
      </p:sp>
      <p:sp>
        <p:nvSpPr>
          <p:cNvPr id="155" name="Google Shape;155;p14"/>
          <p:cNvSpPr txBox="1"/>
          <p:nvPr/>
        </p:nvSpPr>
        <p:spPr>
          <a:xfrm>
            <a:off x="2932250" y="3671150"/>
            <a:ext cx="41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27</a:t>
            </a:r>
            <a:endParaRPr/>
          </a:p>
        </p:txBody>
      </p:sp>
      <p:sp>
        <p:nvSpPr>
          <p:cNvPr id="156" name="Google Shape;156;p14"/>
          <p:cNvSpPr txBox="1"/>
          <p:nvPr/>
        </p:nvSpPr>
        <p:spPr>
          <a:xfrm>
            <a:off x="3961125" y="3671150"/>
            <a:ext cx="41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28</a:t>
            </a:r>
            <a:endParaRPr/>
          </a:p>
        </p:txBody>
      </p:sp>
      <p:sp>
        <p:nvSpPr>
          <p:cNvPr id="157" name="Google Shape;157;p14"/>
          <p:cNvSpPr txBox="1"/>
          <p:nvPr/>
        </p:nvSpPr>
        <p:spPr>
          <a:xfrm>
            <a:off x="874500" y="3671150"/>
            <a:ext cx="41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25</a:t>
            </a:r>
            <a:endParaRPr/>
          </a:p>
        </p:txBody>
      </p:sp>
      <p:sp>
        <p:nvSpPr>
          <p:cNvPr id="158" name="Google Shape;158;p14"/>
          <p:cNvSpPr txBox="1"/>
          <p:nvPr/>
        </p:nvSpPr>
        <p:spPr>
          <a:xfrm>
            <a:off x="4990000" y="3671150"/>
            <a:ext cx="41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29</a:t>
            </a:r>
            <a:endParaRPr/>
          </a:p>
        </p:txBody>
      </p:sp>
      <p:sp>
        <p:nvSpPr>
          <p:cNvPr id="159" name="Google Shape;159;p14"/>
          <p:cNvSpPr txBox="1"/>
          <p:nvPr/>
        </p:nvSpPr>
        <p:spPr>
          <a:xfrm>
            <a:off x="6018875" y="3671150"/>
            <a:ext cx="415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30</a:t>
            </a:r>
            <a:endParaRPr/>
          </a:p>
        </p:txBody>
      </p:sp>
      <p:pic>
        <p:nvPicPr>
          <p:cNvPr id="160" name="Google Shape;1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09575" y="1850008"/>
            <a:ext cx="415500" cy="388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73398" y="1961200"/>
            <a:ext cx="633163" cy="38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62400" y="1933064"/>
            <a:ext cx="456475" cy="4411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302266" y="2623725"/>
            <a:ext cx="704348" cy="38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69150" y="2623726"/>
            <a:ext cx="456475" cy="441186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14"/>
          <p:cNvSpPr txBox="1"/>
          <p:nvPr/>
        </p:nvSpPr>
        <p:spPr>
          <a:xfrm>
            <a:off x="2240875" y="1738350"/>
            <a:ext cx="456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Mali"/>
                <a:ea typeface="Mali"/>
                <a:cs typeface="Mali"/>
                <a:sym typeface="Mali"/>
              </a:rPr>
              <a:t>62°</a:t>
            </a:r>
            <a:endParaRPr sz="1300">
              <a:latin typeface="Mali"/>
              <a:ea typeface="Mali"/>
              <a:cs typeface="Mali"/>
              <a:sym typeface="Mali"/>
            </a:endParaRPr>
          </a:p>
        </p:txBody>
      </p:sp>
      <p:sp>
        <p:nvSpPr>
          <p:cNvPr id="166" name="Google Shape;166;p14"/>
          <p:cNvSpPr txBox="1"/>
          <p:nvPr/>
        </p:nvSpPr>
        <p:spPr>
          <a:xfrm>
            <a:off x="3269750" y="1738350"/>
            <a:ext cx="456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Mali"/>
                <a:ea typeface="Mali"/>
                <a:cs typeface="Mali"/>
                <a:sym typeface="Mali"/>
              </a:rPr>
              <a:t>56°</a:t>
            </a:r>
            <a:endParaRPr sz="1300">
              <a:latin typeface="Mali"/>
              <a:ea typeface="Mali"/>
              <a:cs typeface="Mali"/>
              <a:sym typeface="Mali"/>
            </a:endParaRPr>
          </a:p>
        </p:txBody>
      </p:sp>
      <p:sp>
        <p:nvSpPr>
          <p:cNvPr id="167" name="Google Shape;167;p14"/>
          <p:cNvSpPr txBox="1"/>
          <p:nvPr/>
        </p:nvSpPr>
        <p:spPr>
          <a:xfrm>
            <a:off x="3269750" y="2373488"/>
            <a:ext cx="456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Mali"/>
                <a:ea typeface="Mali"/>
                <a:cs typeface="Mali"/>
                <a:sym typeface="Mali"/>
              </a:rPr>
              <a:t>58°</a:t>
            </a:r>
            <a:endParaRPr sz="1300">
              <a:latin typeface="Mali"/>
              <a:ea typeface="Mali"/>
              <a:cs typeface="Mali"/>
              <a:sym typeface="Mali"/>
            </a:endParaRPr>
          </a:p>
        </p:txBody>
      </p:sp>
      <p:sp>
        <p:nvSpPr>
          <p:cNvPr id="168" name="Google Shape;168;p14"/>
          <p:cNvSpPr txBox="1"/>
          <p:nvPr/>
        </p:nvSpPr>
        <p:spPr>
          <a:xfrm>
            <a:off x="5327500" y="1738350"/>
            <a:ext cx="456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Mali"/>
                <a:ea typeface="Mali"/>
                <a:cs typeface="Mali"/>
                <a:sym typeface="Mali"/>
              </a:rPr>
              <a:t>64°</a:t>
            </a:r>
            <a:endParaRPr sz="1300">
              <a:latin typeface="Mali"/>
              <a:ea typeface="Mali"/>
              <a:cs typeface="Mali"/>
              <a:sym typeface="Mali"/>
            </a:endParaRPr>
          </a:p>
        </p:txBody>
      </p:sp>
      <p:sp>
        <p:nvSpPr>
          <p:cNvPr id="169" name="Google Shape;169;p14"/>
          <p:cNvSpPr txBox="1"/>
          <p:nvPr/>
        </p:nvSpPr>
        <p:spPr>
          <a:xfrm>
            <a:off x="6356375" y="2408800"/>
            <a:ext cx="456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Mali"/>
                <a:ea typeface="Mali"/>
                <a:cs typeface="Mali"/>
                <a:sym typeface="Mali"/>
              </a:rPr>
              <a:t>63°</a:t>
            </a:r>
            <a:endParaRPr sz="1300">
              <a:latin typeface="Mali"/>
              <a:ea typeface="Mali"/>
              <a:cs typeface="Mali"/>
              <a:sym typeface="Mal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On-screen Show (16:9)</PresentationFormat>
  <Paragraphs>55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Mali</vt:lpstr>
      <vt:lpstr>Arial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Madore, Nicole</dc:creator>
  <cp:lastModifiedBy>Madore, Nicole</cp:lastModifiedBy>
  <cp:revision>1</cp:revision>
  <dcterms:modified xsi:type="dcterms:W3CDTF">2023-07-21T13:32:22Z</dcterms:modified>
</cp:coreProperties>
</file>