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Century Gothic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enturyGothic-bold.fntdata"/><Relationship Id="rId14" Type="http://schemas.openxmlformats.org/officeDocument/2006/relationships/font" Target="fonts/CenturyGothic-regular.fntdata"/><Relationship Id="rId17" Type="http://schemas.openxmlformats.org/officeDocument/2006/relationships/font" Target="fonts/CenturyGothic-boldItalic.fntdata"/><Relationship Id="rId16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51ef6c455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51ef6c455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51ef6c455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51ef6c455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51ef6c455d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51ef6c455d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51ef6c455d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51ef6c455d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51ef6c455d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51ef6c455d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51ef6c455d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51ef6c455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51ef6c455d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51ef6c455d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Types of Scientists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12966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Calibri"/>
                <a:ea typeface="Calibri"/>
                <a:cs typeface="Calibri"/>
                <a:sym typeface="Calibri"/>
              </a:rPr>
              <a:t>Meteorologist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5263" y="1915800"/>
            <a:ext cx="3933484" cy="3097076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445025"/>
            <a:ext cx="8520600" cy="12966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Calibri"/>
                <a:ea typeface="Calibri"/>
                <a:cs typeface="Calibri"/>
                <a:sym typeface="Calibri"/>
              </a:rPr>
              <a:t>Chemist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2775" y="1894025"/>
            <a:ext cx="4118451" cy="309707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311700" y="445025"/>
            <a:ext cx="8520600" cy="12966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Calibri"/>
                <a:ea typeface="Calibri"/>
                <a:cs typeface="Calibri"/>
                <a:sym typeface="Calibri"/>
              </a:rPr>
              <a:t>Astronomer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6188" y="1883125"/>
            <a:ext cx="5271617" cy="309707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311700" y="445025"/>
            <a:ext cx="8520600" cy="12966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Calibri"/>
                <a:ea typeface="Calibri"/>
                <a:cs typeface="Calibri"/>
                <a:sym typeface="Calibri"/>
              </a:rPr>
              <a:t>Microbiologist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3450" y="1817825"/>
            <a:ext cx="3097076" cy="3097076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311700" y="445025"/>
            <a:ext cx="8520600" cy="12966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Calibri"/>
                <a:ea typeface="Calibri"/>
                <a:cs typeface="Calibri"/>
                <a:sym typeface="Calibri"/>
              </a:rPr>
              <a:t>Marine Biologist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7288" y="1883150"/>
            <a:ext cx="4129434" cy="309707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11700" y="445025"/>
            <a:ext cx="8520600" cy="12966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Calibri"/>
                <a:ea typeface="Calibri"/>
                <a:cs typeface="Calibri"/>
                <a:sym typeface="Calibri"/>
              </a:rPr>
              <a:t>Geologist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2525" y="1839600"/>
            <a:ext cx="5518958" cy="309707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311700" y="445025"/>
            <a:ext cx="8520600" cy="12966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Calibri"/>
                <a:ea typeface="Calibri"/>
                <a:cs typeface="Calibri"/>
                <a:sym typeface="Calibri"/>
              </a:rPr>
              <a:t>Botanist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4463" y="1904900"/>
            <a:ext cx="2755064" cy="3097072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