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bostonglobe.com/metro/2017/01/07/boston-can-expect-near-blizzard-conditions-with-snow-heavier-south/kajdmPdcmxy02azJyNCokJ/story.html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d78d59c051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d78d59c051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d0bb0f0ea9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d0bb0f0ea9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hlinkClick r:id="rId2"/>
              </a:rPr>
              <a:t>https://www.bostonglobe.com/metro/2017/01/07/boston-can-expect-near-blizzard-conditions-with-snow-heavier-south/kajdmPdcmxy02azJyNCokJ/story.html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Mid-u</a:t>
            </a:r>
            <a:r>
              <a:rPr lang="en"/>
              <a:t>nit Assessment</a:t>
            </a:r>
            <a:endParaRPr/>
          </a:p>
        </p:txBody>
      </p:sp>
      <p:sp>
        <p:nvSpPr>
          <p:cNvPr id="100" name="Google Shape;100;p25"/>
          <p:cNvSpPr txBox="1"/>
          <p:nvPr>
            <p:ph idx="1" type="subTitle"/>
          </p:nvPr>
        </p:nvSpPr>
        <p:spPr>
          <a:xfrm>
            <a:off x="311700" y="2834125"/>
            <a:ext cx="8520600" cy="122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Focus on First</a:t>
            </a:r>
            <a:endParaRPr i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Unit 4, Week 5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1688" y="185675"/>
            <a:ext cx="6620625" cy="487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