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Century Gothic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regular.fntdata"/><Relationship Id="rId10" Type="http://schemas.openxmlformats.org/officeDocument/2006/relationships/slide" Target="slides/slide5.xml"/><Relationship Id="rId13" Type="http://schemas.openxmlformats.org/officeDocument/2006/relationships/font" Target="fonts/CenturyGothic-italic.fntdata"/><Relationship Id="rId12" Type="http://schemas.openxmlformats.org/officeDocument/2006/relationships/font" Target="fonts/CenturyGothic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pectrumnews.org/news/soothing-sensory-sensitivity-may-ease-social-problems-mice/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2"/>
              </a:rPr>
              <a:t>https://www.spectrumnews.org/news/soothing-sensory-sensitivity-may-ease-social-problems-mice/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720233d71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720233d71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eb1d9e036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eb1d9e036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deb1d9e03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deb1d9e03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deb1d9e036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deb1d9e036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45550" y="501650"/>
            <a:ext cx="8520600" cy="89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entury Gothic"/>
                <a:ea typeface="Century Gothic"/>
                <a:cs typeface="Century Gothic"/>
                <a:sym typeface="Century Gothic"/>
              </a:rPr>
              <a:t>With My Own Two Hands</a:t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by Ben Harper</a:t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456550" y="4524575"/>
            <a:ext cx="40986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595959"/>
                </a:solidFill>
              </a:rPr>
              <a:t>Shared Reading Week 8</a:t>
            </a:r>
            <a:endParaRPr sz="2400">
              <a:solidFill>
                <a:srgbClr val="595959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92475" y="1651700"/>
            <a:ext cx="3626750" cy="244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676150" y="961575"/>
            <a:ext cx="8298600" cy="363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can change the world with my own two hands</a:t>
            </a:r>
            <a:endParaRPr sz="26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Make a better place with my own two hands</a:t>
            </a:r>
            <a:endParaRPr sz="26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Make a kinder place with my own two hands</a:t>
            </a:r>
            <a:endParaRPr sz="26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my own, with my own two hands</a:t>
            </a:r>
            <a:endParaRPr sz="26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676150" y="961575"/>
            <a:ext cx="8298600" cy="363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can make peace on earth, with my own two hands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can clean up the earth with my own two hands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I can reach out to you with my own two hands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my own, with my own two hands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my own, with my own two hands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833100" y="748575"/>
            <a:ext cx="8141700" cy="385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I'm gonna make it a brighter place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3657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my own two hands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I'm gonna make it a safer place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3657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my own two hands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I'm gonna help the human race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3657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my own two hands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1074575" y="591625"/>
            <a:ext cx="7900200" cy="40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Now I can hold you in my own two hands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I can comfort you with my own two hands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But you got to use, use your own two hands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Use your own, use your own two hands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Use your own two hands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with our own two hands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We’re gonna make it a brighter place</a:t>
            </a:r>
            <a:endParaRPr sz="24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