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bd22dc2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bd22dc2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feeac81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feeac81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58300" y="351700"/>
            <a:ext cx="8495100" cy="116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“Farmworkers”</a:t>
            </a:r>
            <a:endParaRPr sz="36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From </a:t>
            </a:r>
            <a:r>
              <a:rPr i="1" lang="en" sz="1800">
                <a:solidFill>
                  <a:srgbClr val="000000"/>
                </a:solidFill>
              </a:rPr>
              <a:t>Gathering the Sun, by</a:t>
            </a:r>
            <a:r>
              <a:rPr lang="en" sz="1800">
                <a:solidFill>
                  <a:srgbClr val="000000"/>
                </a:solidFill>
              </a:rPr>
              <a:t> Alma Flor Ada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56538" y="417647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8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87276" y="1391150"/>
            <a:ext cx="2769450" cy="304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886500" y="78025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1201650" y="998150"/>
            <a:ext cx="67407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Farmworkers</a:t>
            </a: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 is the name we give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To the people who work the land,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Who harvest the fields,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United beneath one sky.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886500" y="81575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Thank you, farmworker,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For the fruits your hands have brought me.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 will grow stronger and kinder</a:t>
            </a:r>
            <a:endParaRPr sz="2400"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as I eat what you have grown.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