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Century Gothic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bold.fntdata"/><Relationship Id="rId10" Type="http://schemas.openxmlformats.org/officeDocument/2006/relationships/font" Target="fonts/CenturyGothic-regular.fntdata"/><Relationship Id="rId13" Type="http://schemas.openxmlformats.org/officeDocument/2006/relationships/font" Target="fonts/CenturyGothic-boldItalic.fntdata"/><Relationship Id="rId12" Type="http://schemas.openxmlformats.org/officeDocument/2006/relationships/font" Target="fonts/CenturyGothic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123909ce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123909c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feeac814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feeac814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6019956ad7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6019956ad7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24450" y="995625"/>
            <a:ext cx="8495100" cy="897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</a:rPr>
              <a:t>Hollow</a:t>
            </a:r>
            <a:r>
              <a:rPr lang="en" sz="3600">
                <a:solidFill>
                  <a:srgbClr val="000000"/>
                </a:solidFill>
              </a:rPr>
              <a:t> Tree Song</a:t>
            </a:r>
            <a:endParaRPr sz="36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</a:rPr>
              <a:t>Sung to the tune of “Kookabura”</a:t>
            </a:r>
            <a:endParaRPr i="1" sz="1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456538" y="4176475"/>
            <a:ext cx="4098600" cy="8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Shared Reading Week 8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95750" y="1765575"/>
            <a:ext cx="3674050" cy="2436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886500" y="471200"/>
            <a:ext cx="7371000" cy="39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Bluebird nests in a hollow tree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Watch her link sticks, one, two, three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Nest, bluebird, nest, bluebird,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Nest in the hollow tree.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Woodpecker nests in a hollow tree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Watch her yank worms, one, two, three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Nest, woodpecker, nest, woodpecker,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Nest in the hollow tree.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825525" y="396325"/>
            <a:ext cx="7371000" cy="39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Brown bat hangs in a hollow tree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Watch her sleep, quiet as can be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Sleep, brown bat, sleep, brown bat,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Sleep in the hollow tree.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Chipmunk rests in a hollow tree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Watch her sleep, still as can be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Sleep, chipmunk, sleep, chipmunk,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Sleep in the hollow tree.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734625" y="717350"/>
            <a:ext cx="7701600" cy="351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Insert a child’s name here: </a:t>
            </a:r>
            <a:endParaRPr i="1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__________________ plays in a hollow tree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While she/he sings with joy and glee.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Play, _________________, play, _________________,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Play in the hollow tree.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