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26925" y="335450"/>
            <a:ext cx="8520600" cy="205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Friends Together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666666"/>
                </a:solidFill>
              </a:rPr>
              <a:t>Sung to the tune of “Mary Had a Little Lamb”</a:t>
            </a:r>
            <a:endParaRPr i="1" sz="1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878825" y="4390575"/>
            <a:ext cx="3616800" cy="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8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9275" y="1611900"/>
            <a:ext cx="3995900" cy="265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505175" y="683500"/>
            <a:ext cx="7611900" cy="4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me, friend with me, friend with me?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have some fun together?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toss a ball together?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make some art together?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make a mess together?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tell some jokes together?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me, friend with me, friend with me?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Will you be a friend with me and have some fun together?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