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</p:sldIdLst>
  <p:sldSz cy="5143500" cx="9144000"/>
  <p:notesSz cx="6858000" cy="9144000"/>
  <p:embeddedFontLst>
    <p:embeddedFont>
      <p:font typeface="Century Gothic"/>
      <p:regular r:id="rId8"/>
      <p:bold r:id="rId9"/>
      <p:italic r:id="rId10"/>
      <p:boldItalic r:id="rId11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2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font" Target="fonts/CenturyGothic-boldItalic.fntdata"/><Relationship Id="rId10" Type="http://schemas.openxmlformats.org/officeDocument/2006/relationships/font" Target="fonts/CenturyGothic-italic.fntdata"/><Relationship Id="rId9" Type="http://schemas.openxmlformats.org/officeDocument/2006/relationships/font" Target="fonts/CenturyGothic-bold.fntdata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font" Target="fonts/CenturyGothic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426925" y="335450"/>
            <a:ext cx="8520600" cy="20562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/>
              <a:t>Friends Together</a:t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i="1" lang="en" sz="1800">
                <a:solidFill>
                  <a:srgbClr val="666666"/>
                </a:solidFill>
              </a:rPr>
              <a:t>Sung to the tune of “Mary Had a Little Lamb”</a:t>
            </a:r>
            <a:endParaRPr i="1" sz="1800">
              <a:solidFill>
                <a:srgbClr val="666666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3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878825" y="4390575"/>
            <a:ext cx="3616800" cy="7530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rPr lang="en" sz="2400"/>
              <a:t>Shared Reading Week 8</a:t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2689275" y="1611900"/>
            <a:ext cx="3995900" cy="26591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505175" y="683500"/>
            <a:ext cx="7611900" cy="40002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me, friend with me, friend with me?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 and have some fun together?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 and toss a ball together?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 and make some art together?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 and make a mess together?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 and tell some jokes together?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me, friend with me, friend with me?</a:t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1800">
                <a:solidFill>
                  <a:schemeClr val="dk1"/>
                </a:solidFill>
                <a:highlight>
                  <a:srgbClr val="FFFFFF"/>
                </a:highlight>
                <a:latin typeface="Century Gothic"/>
                <a:ea typeface="Century Gothic"/>
                <a:cs typeface="Century Gothic"/>
                <a:sym typeface="Century Gothic"/>
              </a:rPr>
              <a:t>Will you be a friend with me and have some fun together?</a:t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2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