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59601df5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59601df5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59601df5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59601df5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59601df5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59601df5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59601df5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59601df5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59601df5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59601df5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59601df5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59601df5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05e2442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05e2442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_hhwxx90uhWF0eoqBqLgJ_U3BS6G0QXg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fphSlnrKTQJsG28hNlPQvFpYjZ_NJhBj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mHtdXiJriCaXLKs9IHwM7o_oqfUmkSyW/view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of Unit Assessment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Focus</a:t>
            </a:r>
            <a:r>
              <a:rPr i="1" lang="en"/>
              <a:t> on First 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3, Week 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10889" l="6164" r="0" t="0"/>
          <a:stretch/>
        </p:blipFill>
        <p:spPr>
          <a:xfrm rot="-5400000">
            <a:off x="2183703" y="-363599"/>
            <a:ext cx="4776597" cy="58707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0" y="0"/>
            <a:ext cx="10179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24916" l="21737" r="36111" t="11079"/>
          <a:stretch/>
        </p:blipFill>
        <p:spPr>
          <a:xfrm rot="5400000">
            <a:off x="2472861" y="-1553276"/>
            <a:ext cx="4198275" cy="825005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0" y="0"/>
            <a:ext cx="8664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 title="special 1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875" y="624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22830" l="23497" r="35486" t="14501"/>
          <a:stretch/>
        </p:blipFill>
        <p:spPr>
          <a:xfrm rot="5400000">
            <a:off x="2509698" y="-1506138"/>
            <a:ext cx="4124601" cy="815577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0" y="0"/>
            <a:ext cx="10506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4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 title="special 1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400" y="650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11103" l="6164" r="0" t="0"/>
          <a:stretch/>
        </p:blipFill>
        <p:spPr>
          <a:xfrm rot="-5400000">
            <a:off x="2245761" y="-280264"/>
            <a:ext cx="4652478" cy="570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5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11103" l="6164" r="0" t="0"/>
          <a:stretch/>
        </p:blipFill>
        <p:spPr>
          <a:xfrm rot="-5400000">
            <a:off x="2282351" y="-368900"/>
            <a:ext cx="4837050" cy="59303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0" y="0"/>
            <a:ext cx="1126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6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21330" l="18910" r="29308" t="9142"/>
          <a:stretch/>
        </p:blipFill>
        <p:spPr>
          <a:xfrm rot="5400000">
            <a:off x="2374661" y="-1246366"/>
            <a:ext cx="4394673" cy="763622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0" y="0"/>
            <a:ext cx="10830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7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9" title="special 1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675" y="4402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415150" y="642175"/>
            <a:ext cx="8211900" cy="4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Read the text carefully, and look closely at the illustrations on these pages.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 respond to these questions. Use details from the text to support your responses.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Why does Rosa choose the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accordion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for her birthday gift?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what Rosa was thinking about as she made her decision.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In what ways is Rosa’s family important in this story?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