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20233d71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20233d71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20233d71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20233d7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5550" y="501650"/>
            <a:ext cx="85206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Garrett Morgan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by Brooke Childs, modified from “Inventors in Black” by Vicki Hall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5750" y="1565925"/>
            <a:ext cx="2332499" cy="28788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456550" y="4524575"/>
            <a:ext cx="4098600" cy="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595959"/>
                </a:solidFill>
              </a:rPr>
              <a:t>Shared Reading Week 7</a:t>
            </a:r>
            <a:endParaRPr sz="24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961575"/>
            <a:ext cx="8663100" cy="36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The streets back in 1920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Had cars, buggies, and bikes a plenty.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No lights or stop signs caused lots of messes,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Walkers were scared in their old-fashioned dresses!</a:t>
            </a:r>
            <a:endParaRPr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12000" y="312900"/>
            <a:ext cx="8520000" cy="399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When the flow of traffic was out of hand,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Inventor Garrett A. Morgan came up with a plan.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He stopped us on red, started us on green,</a:t>
            </a:r>
            <a:endParaRPr sz="27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7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Kept us all safe, with yellow in between.</a:t>
            </a:r>
            <a:endParaRPr sz="39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9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