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Century Gothic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enturyGothic-italic.fntdata"/><Relationship Id="rId10" Type="http://schemas.openxmlformats.org/officeDocument/2006/relationships/font" Target="fonts/CenturyGothic-bold.fntdata"/><Relationship Id="rId12" Type="http://schemas.openxmlformats.org/officeDocument/2006/relationships/font" Target="fonts/CenturyGothic-boldItalic.fntdata"/><Relationship Id="rId9" Type="http://schemas.openxmlformats.org/officeDocument/2006/relationships/font" Target="fonts/CenturyGothic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20233d71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20233d71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20233d71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20233d71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245550" y="501650"/>
            <a:ext cx="8520600" cy="89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latin typeface="Century Gothic"/>
                <a:ea typeface="Century Gothic"/>
                <a:cs typeface="Century Gothic"/>
                <a:sym typeface="Century Gothic"/>
              </a:rPr>
              <a:t>Garrett Morgan</a:t>
            </a:r>
            <a:endParaRPr sz="4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entury Gothic"/>
                <a:ea typeface="Century Gothic"/>
                <a:cs typeface="Century Gothic"/>
                <a:sym typeface="Century Gothic"/>
              </a:rPr>
              <a:t>by Brooke Childs, modified from “Inventors in Black” by Vicki Hall</a:t>
            </a:r>
            <a:endParaRPr sz="44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05750" y="1565925"/>
            <a:ext cx="2332499" cy="287885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2456550" y="4524575"/>
            <a:ext cx="40986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595959"/>
                </a:solidFill>
              </a:rPr>
              <a:t>Shared Reading Week 7</a:t>
            </a:r>
            <a:endParaRPr sz="24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961575"/>
            <a:ext cx="8663100" cy="36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7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The streets back in 1920</a:t>
            </a:r>
            <a:endParaRPr sz="27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7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Had cars, buggies, and bikes a plenty.</a:t>
            </a:r>
            <a:endParaRPr sz="27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7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7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No lights or stop signs caused lots of messes,</a:t>
            </a:r>
            <a:endParaRPr sz="27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7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Walkers were scared in their old-fashioned dresses!</a:t>
            </a:r>
            <a:endParaRPr sz="2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312000" y="312900"/>
            <a:ext cx="8520000" cy="399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0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7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When the flow of traffic was out of hand,</a:t>
            </a:r>
            <a:endParaRPr sz="27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7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Inventor Garrett A. Morgan came up with a plan.</a:t>
            </a:r>
            <a:endParaRPr sz="27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7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7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He stopped us on red, started us on green,</a:t>
            </a:r>
            <a:endParaRPr sz="27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7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Kept us all safe, with yellow in between.</a:t>
            </a:r>
            <a:endParaRPr sz="39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9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