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24450" y="576025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Going to the Zoo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39125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7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Based on the song by Raffi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3337" y="1323800"/>
            <a:ext cx="3557334" cy="21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108775" y="6877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all going to the zoo tomorrow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Zoo tomorrow, zoo tomorrow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all going to the zoo tomorrow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stay all day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Elephant with the long trunk swinging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big ears and the long trunk swinging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Sniffing up the peanuts with the long trunk swinging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stay all day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108775" y="6877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Seals in the pool all honk, honk, honking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Catching fish and honk, honk, honking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Little seals all honk, honk, honking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stay all day 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Pink flamingos in the mud all muck, muck, mucking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Sucking up shrimp and muck, muck, mucking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Long neck bent and muck, muck, mucking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can stay all day</a:t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