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Century Gothic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CenturyGothic-bold.fntdata"/><Relationship Id="rId12" Type="http://schemas.openxmlformats.org/officeDocument/2006/relationships/font" Target="fonts/CenturyGothic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enturyGothic-boldItalic.fntdata"/><Relationship Id="rId14" Type="http://schemas.openxmlformats.org/officeDocument/2006/relationships/font" Target="fonts/CenturyGothic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123909ce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123909ce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921e8425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921e8425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5921e8425b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5921e8425b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5921e8425b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5921e8425b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59da97071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59da97071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75675" y="608450"/>
            <a:ext cx="8520600" cy="116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This Little Light of Mine</a:t>
            </a:r>
            <a:endParaRPr sz="3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738550" y="4048375"/>
            <a:ext cx="36669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Shared Reading Week 7</a:t>
            </a:r>
            <a:endParaRPr sz="240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81252" y="1588575"/>
            <a:ext cx="3381500" cy="2254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427775" y="1184300"/>
            <a:ext cx="8292300" cy="35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This little light of mine,</a:t>
            </a: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I’m gonna let it shine.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This little light of mine,</a:t>
            </a: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I’m gonna let it shine.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This little light of mine, I’m gonna let it shine,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Let it shine, let it shine, let it shine. 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484775" y="1253575"/>
            <a:ext cx="8434800" cy="252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All around my school, I’m gonna let it shine.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All around my school, I’m gonna let it shine.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All around my school, I’m gonna let it shine,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Let it shine, let it shine, let it shine. 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855225" y="1269800"/>
            <a:ext cx="7893300" cy="23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Everywhere I run, I’m gonna let it shine.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Everywhere I run, I’m gonna let it shine.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Everywhere I run, I’m gonna let it shine,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Let it shine, let it shine, let it shine. 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/>
        </p:nvSpPr>
        <p:spPr>
          <a:xfrm>
            <a:off x="1325400" y="455675"/>
            <a:ext cx="7409100" cy="31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Back home with my family, 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I’m gonna let it shine.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Back home with my family, 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I’m gonna let it shine.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Back home with my family, 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I’m gonna let it shine,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Let it shine, let it shine, let it shine. 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/>
        </p:nvSpPr>
        <p:spPr>
          <a:xfrm>
            <a:off x="427775" y="1184300"/>
            <a:ext cx="8292300" cy="35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This little light of mine,</a:t>
            </a: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I’m gonna let it shine.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This little light of mine,</a:t>
            </a: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I’m gonna let it shine.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This little light of mine, I’m gonna let it shine,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Let it shine, let it shine, let it shine. 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