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Modified from National Geographic </a:t>
            </a:r>
            <a:r>
              <a:rPr i="1" lang="en">
                <a:solidFill>
                  <a:schemeClr val="dk1"/>
                </a:solidFill>
                <a:highlight>
                  <a:srgbClr val="FFFFFF"/>
                </a:highlight>
              </a:rPr>
              <a:t>Sing with Me Phonics Songs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page 37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08250" y="157800"/>
            <a:ext cx="8495100" cy="134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This or That?</a:t>
            </a:r>
            <a:endParaRPr sz="36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Sung to the tune of “This Old Man”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506488" y="4177600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7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56" name="Google Shape;56;p13"/>
          <p:cNvSpPr txBox="1"/>
          <p:nvPr/>
        </p:nvSpPr>
        <p:spPr>
          <a:xfrm rot="-5400000">
            <a:off x="7367100" y="2474250"/>
            <a:ext cx="3201300" cy="4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8363" y="1796900"/>
            <a:ext cx="3374875" cy="252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1847150" y="1090450"/>
            <a:ext cx="6085200" cy="31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or that?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Which is best?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Make a  choice then save the rest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Saving money is the thing to do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Keep those coins, at least a few.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