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regular.fntdata"/><Relationship Id="rId10" Type="http://schemas.openxmlformats.org/officeDocument/2006/relationships/slide" Target="slides/slide5.xml"/><Relationship Id="rId13" Type="http://schemas.openxmlformats.org/officeDocument/2006/relationships/font" Target="fonts/CenturyGothic-italic.fntdata"/><Relationship Id="rId12" Type="http://schemas.openxmlformats.org/officeDocument/2006/relationships/font" Target="fonts/CenturyGothi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20233d71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20233d71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20233d71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20233d7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339b5ed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339b5ed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339b5ed2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339b5ed2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70875" y="181475"/>
            <a:ext cx="8520600" cy="129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Century Gothic"/>
                <a:ea typeface="Century Gothic"/>
                <a:cs typeface="Century Gothic"/>
                <a:sym typeface="Century Gothic"/>
              </a:rPr>
              <a:t>The Lighthouse</a:t>
            </a:r>
            <a:endParaRPr sz="4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modified from the poem by CJ Heck 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5975" y="1650400"/>
            <a:ext cx="4239923" cy="281557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456550" y="4524575"/>
            <a:ext cx="40986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</a:rPr>
              <a:t>Shared Reading Week 6</a:t>
            </a:r>
            <a:endParaRPr sz="24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635850" y="726675"/>
            <a:ext cx="8196600" cy="38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There's a lighthouse on an island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built on boulders in the sea.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 home to no one anymore, 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but it's beautiful to me.</a:t>
            </a:r>
            <a:endParaRPr sz="3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681250" y="726675"/>
            <a:ext cx="7668900" cy="3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Ocean waves come crashing, 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their salty drops send spray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Upon the still, tall lighthouse 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Who’s asleep during the day.</a:t>
            </a:r>
            <a:endParaRPr sz="3200">
              <a:solidFill>
                <a:srgbClr val="14182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556350" y="828875"/>
            <a:ext cx="8276100" cy="37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The lighthouse wakes at evening time,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Shines its light around and down,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Welcoming all the sailboats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As they come into the town. </a:t>
            </a:r>
            <a:endParaRPr sz="3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579075" y="828875"/>
            <a:ext cx="8253000" cy="297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 sit and send my wishes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way up high on seagull wings.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 know that they'll come true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on notes the kind lighthouse sings.</a:t>
            </a:r>
            <a:endParaRPr sz="32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