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24450" y="576025"/>
            <a:ext cx="8495100" cy="897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</a:rPr>
              <a:t>Boston Birds</a:t>
            </a:r>
            <a:endParaRPr sz="36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391252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6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4675" y="1473325"/>
            <a:ext cx="2619375" cy="1743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794050" y="1473325"/>
            <a:ext cx="2530270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/>
        </p:nvSpPr>
        <p:spPr>
          <a:xfrm>
            <a:off x="3025325" y="687750"/>
            <a:ext cx="33489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Wings spread wide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Up to the sky,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Wild geese honk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 they fly by.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Building a nest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Up in a tree,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Wrens open their lungs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To sing sweet songs for me.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