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Century Gothic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CenturyGothic-boldItalic.fntdata"/><Relationship Id="rId10" Type="http://schemas.openxmlformats.org/officeDocument/2006/relationships/font" Target="fonts/CenturyGothic-italic.fntdata"/><Relationship Id="rId9" Type="http://schemas.openxmlformats.org/officeDocument/2006/relationships/font" Target="fonts/CenturyGothic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CenturyGothic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5123909ce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5123909ce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24450" y="576025"/>
            <a:ext cx="8495100" cy="897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00000"/>
                </a:solidFill>
              </a:rPr>
              <a:t>Boston Birds</a:t>
            </a:r>
            <a:endParaRPr sz="36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2456538" y="3912525"/>
            <a:ext cx="4098600" cy="89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Shared Reading Week 6</a:t>
            </a:r>
            <a:endParaRPr sz="240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74675" y="1473325"/>
            <a:ext cx="261937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94050" y="1473325"/>
            <a:ext cx="2530270" cy="174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/>
        </p:nvSpPr>
        <p:spPr>
          <a:xfrm>
            <a:off x="3025325" y="687750"/>
            <a:ext cx="3348900" cy="39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Wings spread wide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Up to the sky,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Wild geese honk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As they fly by.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Building a nest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Up in a tree,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Wrens open their lungs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 sing sweet songs for me.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