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704b5eab1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704b5eab1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422575"/>
            <a:ext cx="8520600" cy="116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Books</a:t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</a:t>
            </a:r>
            <a:r>
              <a:rPr lang="en" sz="2400"/>
              <a:t>xcerpt from the poem by Eloise Greenfield</a:t>
            </a:r>
            <a:endParaRPr sz="24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763600" y="4349775"/>
            <a:ext cx="3616800" cy="54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6</a:t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7650" y="1496575"/>
            <a:ext cx="5069150" cy="28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2364600" y="586625"/>
            <a:ext cx="4414800" cy="42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to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Lie down on my bunk bed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Lean back in my chair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Curl up on the couch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every old where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read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More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books!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08825"/>
            <a:ext cx="8520600" cy="164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Photo citation: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https://www.nbcnews.com/news/nbcblk/marley-dias-continues-find-color-kid-s-literature-n583071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