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05e2442c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05e2442c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Mid </a:t>
            </a:r>
            <a:r>
              <a:rPr lang="en"/>
              <a:t>Unit Assessment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1175" y="168938"/>
            <a:ext cx="7221650" cy="480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