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5e2442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5e244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Mid-Unit Assessment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First, Unit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00" y="225850"/>
            <a:ext cx="7020800" cy="46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