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febe854a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febe854a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26925" y="673575"/>
            <a:ext cx="8495100" cy="89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Harbor Animals</a:t>
            </a:r>
            <a:endParaRPr sz="36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456538" y="3912525"/>
            <a:ext cx="4098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5</a:t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8550" y="1593325"/>
            <a:ext cx="1956850" cy="195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23250" y="1593325"/>
            <a:ext cx="3494387" cy="195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1276925" y="1267375"/>
            <a:ext cx="7202700" cy="34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the harbor, a duckling swims.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baby duck dives for a bite of fish!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the air, a baby seagull flies.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Drops its clamshell open wide!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1064150" y="1203425"/>
            <a:ext cx="7412700" cy="31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 the shoreline, a peep runs.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baby sandpiper races on long, skinny legs!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 the beach, a hatchling crawls.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Go, baby sea turtle, go!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