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Century Gothic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enturyGothic-regular.fntdata"/><Relationship Id="rId10" Type="http://schemas.openxmlformats.org/officeDocument/2006/relationships/slide" Target="slides/slide5.xml"/><Relationship Id="rId13" Type="http://schemas.openxmlformats.org/officeDocument/2006/relationships/font" Target="fonts/CenturyGothic-italic.fntdata"/><Relationship Id="rId12" Type="http://schemas.openxmlformats.org/officeDocument/2006/relationships/font" Target="fonts/CenturyGothic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CenturyGothic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54f90e898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54f90e898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5123909ce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5123909ce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5123909cf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5123909cf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50bcd8e7c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50bcd8e7c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273875"/>
            <a:ext cx="8520600" cy="821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We’ve Got the Whole World in Our Hands</a:t>
            </a:r>
            <a:endParaRPr sz="30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2981225" y="4379250"/>
            <a:ext cx="3616800" cy="51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Shared Reading Week 5</a:t>
            </a:r>
            <a:endParaRPr sz="2400"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33651" y="1235925"/>
            <a:ext cx="4111950" cy="273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/>
        </p:nvSpPr>
        <p:spPr>
          <a:xfrm>
            <a:off x="1288350" y="970300"/>
            <a:ext cx="6567300" cy="28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We've got the whole world in our hands.</a:t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We've got the whole world in our hands.</a:t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We've got the whole world in our hands.</a:t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We've got the whole world in our hands.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/>
        </p:nvSpPr>
        <p:spPr>
          <a:xfrm>
            <a:off x="641850" y="942275"/>
            <a:ext cx="78603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We've got our brothers and our sisters in our hands.</a:t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We've got our friends and our family in our hands.</a:t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We’ve got our pets and our neighbors in our hands.</a:t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We've got the whole world in our hands.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/>
        </p:nvSpPr>
        <p:spPr>
          <a:xfrm>
            <a:off x="1132300" y="960975"/>
            <a:ext cx="70263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We’ve got the fish in the sea in our hands.</a:t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We’ve got the birds in the sky  in our hands.</a:t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We’ve got the animals on land in our hands.</a:t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We’ve got the whole world in our hands.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/>
          <p:nvPr/>
        </p:nvSpPr>
        <p:spPr>
          <a:xfrm>
            <a:off x="1258200" y="975250"/>
            <a:ext cx="66276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We've got the whole world in our hands.</a:t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We've got the whole world in our hands.</a:t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We've got the whole world in our hands.</a:t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We've got the whole world in our hands.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