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slide" Target="slides/slide5.xml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1c41e076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1c41e07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c41e076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c41e076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1c41e076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1c41e076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1c41e076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1c41e076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45550" y="448200"/>
            <a:ext cx="8520600" cy="99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latin typeface="Century Gothic"/>
                <a:ea typeface="Century Gothic"/>
                <a:cs typeface="Century Gothic"/>
                <a:sym typeface="Century Gothic"/>
              </a:rPr>
              <a:t>Golden Sun</a:t>
            </a:r>
            <a:endParaRPr sz="5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Century Gothic"/>
                <a:ea typeface="Century Gothic"/>
                <a:cs typeface="Century Gothic"/>
                <a:sym typeface="Century Gothic"/>
              </a:rPr>
              <a:t>b</a:t>
            </a:r>
            <a:r>
              <a:rPr lang="en" sz="2300">
                <a:latin typeface="Century Gothic"/>
                <a:ea typeface="Century Gothic"/>
                <a:cs typeface="Century Gothic"/>
                <a:sym typeface="Century Gothic"/>
              </a:rPr>
              <a:t>y Elenor Hetrick</a:t>
            </a:r>
            <a:endParaRPr sz="23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60175" y="1632600"/>
            <a:ext cx="5423650" cy="27837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456550" y="4492550"/>
            <a:ext cx="4098600" cy="5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595959"/>
                </a:solidFill>
              </a:rPr>
              <a:t>Shared Reading Week 4</a:t>
            </a:r>
            <a:endParaRPr sz="20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708500" y="863550"/>
            <a:ext cx="7925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Great, glorious golden sun,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Shine down on me today!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are the life of this magic Earth,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and your magic ray!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918750" y="1152475"/>
            <a:ext cx="7913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are the li</a:t>
            </a: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fe of bird and plant, 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All must depend</a:t>
            </a: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on you. 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Shine down, great sun, the whole day long!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Shine from the heavens blue.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914075" y="1152475"/>
            <a:ext cx="7918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I will welcome your golden rays, 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 you mean life to me, 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you mean happiness and health, 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Strength and energy.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904275" y="1152475"/>
            <a:ext cx="7928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Shine down, great sun, on flower and field, 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never say goodbye. 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Forever and ever give us your light.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From out the wide, blue sky.</a:t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