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</p:sldIdLst>
  <p:sldSz cy="5143500" cx="9144000"/>
  <p:notesSz cx="6858000" cy="9144000"/>
  <p:embeddedFontLst>
    <p:embeddedFont>
      <p:font typeface="Century Gothic"/>
      <p:regular r:id="rId11"/>
      <p:bold r:id="rId12"/>
      <p:italic r:id="rId13"/>
      <p:boldItalic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font" Target="fonts/CenturyGothic-regular.fntdata"/><Relationship Id="rId10" Type="http://schemas.openxmlformats.org/officeDocument/2006/relationships/slide" Target="slides/slide5.xml"/><Relationship Id="rId13" Type="http://schemas.openxmlformats.org/officeDocument/2006/relationships/font" Target="fonts/CenturyGothic-italic.fntdata"/><Relationship Id="rId12" Type="http://schemas.openxmlformats.org/officeDocument/2006/relationships/font" Target="fonts/CenturyGothic-bold.fntdata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CenturyGothic-boldItalic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g5123909cef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Google Shape;60;g5123909cef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Google Shape;64;g5d5d3574f5_0_19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5" name="Google Shape;65;g5d5d3574f5_0_19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g5d5d3574f5_0_23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0" name="Google Shape;70;g5d5d3574f5_0_23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5d5d3574f5_0_27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5d5d3574f5_0_27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9.xml"/><Relationship Id="rId2" Type="http://schemas.openxmlformats.org/officeDocument/2006/relationships/notesSlide" Target="../notesSlides/notesSlide5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426925" y="335450"/>
            <a:ext cx="8495100" cy="897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600"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3600">
                <a:solidFill>
                  <a:srgbClr val="000000"/>
                </a:solidFill>
              </a:rPr>
              <a:t>Hush!</a:t>
            </a:r>
            <a:endParaRPr sz="3600">
              <a:solidFill>
                <a:srgbClr val="000000"/>
              </a:solidFill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>
                <a:solidFill>
                  <a:srgbClr val="000000"/>
                </a:solidFill>
              </a:rPr>
              <a:t>Minfong Ho</a:t>
            </a:r>
            <a:endParaRPr sz="2400">
              <a:solidFill>
                <a:srgbClr val="000000"/>
              </a:solidFill>
            </a:endParaRPr>
          </a:p>
        </p:txBody>
      </p:sp>
      <p:sp>
        <p:nvSpPr>
          <p:cNvPr id="55" name="Google Shape;55;p13"/>
          <p:cNvSpPr txBox="1"/>
          <p:nvPr>
            <p:ph idx="1" type="subTitle"/>
          </p:nvPr>
        </p:nvSpPr>
        <p:spPr>
          <a:xfrm>
            <a:off x="2625163" y="4418425"/>
            <a:ext cx="4098600" cy="897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 sz="2400"/>
              <a:t>Shared Reading Week 4</a:t>
            </a:r>
            <a:endParaRPr sz="2400"/>
          </a:p>
        </p:txBody>
      </p:sp>
      <p:sp>
        <p:nvSpPr>
          <p:cNvPr id="56" name="Google Shape;56;p13"/>
          <p:cNvSpPr txBox="1"/>
          <p:nvPr/>
        </p:nvSpPr>
        <p:spPr>
          <a:xfrm rot="-5400000">
            <a:off x="7532375" y="3517550"/>
            <a:ext cx="2612400" cy="3549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 sz="1200">
                <a:latin typeface="Calibri"/>
                <a:ea typeface="Calibri"/>
                <a:cs typeface="Calibri"/>
                <a:sym typeface="Calibri"/>
              </a:rPr>
              <a:t>Illustration: Holly Meade</a:t>
            </a:r>
            <a:endParaRPr sz="1200"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57" name="Google Shape;57;p13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408840" y="1283900"/>
            <a:ext cx="2531258" cy="30226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4"/>
          <p:cNvSpPr txBox="1"/>
          <p:nvPr/>
        </p:nvSpPr>
        <p:spPr>
          <a:xfrm>
            <a:off x="1154525" y="580950"/>
            <a:ext cx="73710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Hush! Who’s that creeping under the house?</a:t>
            </a:r>
            <a:b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Meow, meow, lean black cats.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Black cats, black cats, don’t come creeping.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Can’t you see that baby’s sleeping?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Black cats, black cats, don’t you cry,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 baby’s sleeping right nearby.</a:t>
            </a:r>
            <a:endParaRPr sz="20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5"/>
          <p:cNvSpPr txBox="1"/>
          <p:nvPr/>
        </p:nvSpPr>
        <p:spPr>
          <a:xfrm>
            <a:off x="1154525" y="580950"/>
            <a:ext cx="73710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Hush! Who’s that 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leaping by the well?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Op-op, op-op, bright green frogs.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Green frogs, green frogs, don’t come leaping.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Can’t you see that baby’s sleeping?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Green frogs, green frogs, don’t you cry,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 baby’s sleeping right nearby.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1" name="Shape 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Google Shape;72;p16"/>
          <p:cNvSpPr txBox="1"/>
          <p:nvPr/>
        </p:nvSpPr>
        <p:spPr>
          <a:xfrm>
            <a:off x="1154525" y="580950"/>
            <a:ext cx="73710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Hush! Who’s that 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sniffling in the sty?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Ut-ut, ut-ut, muddy fat pigs.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Fat pigs, fat pigs, don’t come sniffling.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Can’t you see that baby’s sleeping?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Fat pigs, fat pigs, don’t you cry,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 baby’s sleeping right nearby.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7"/>
          <p:cNvSpPr txBox="1"/>
          <p:nvPr/>
        </p:nvSpPr>
        <p:spPr>
          <a:xfrm>
            <a:off x="1154525" y="580950"/>
            <a:ext cx="7371000" cy="3981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Hush! Who’s that </a:t>
            </a: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beeping by the pond?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Quack-quack, quack-quack, glossy white ducks.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White ducks, white ducks, don’t come beeping.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Can’t you see that baby’s sleeping?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White ducks, white ducks, don’t you cry,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24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My baby’s sleeping right nearby.</a:t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24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20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highlight>
                <a:srgbClr val="FFFFFF"/>
              </a:highlight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t/>
            </a:r>
            <a:endParaRPr sz="18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