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Century Gothic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regular.fntdata"/><Relationship Id="rId10" Type="http://schemas.openxmlformats.org/officeDocument/2006/relationships/slide" Target="slides/slide5.xml"/><Relationship Id="rId13" Type="http://schemas.openxmlformats.org/officeDocument/2006/relationships/font" Target="fonts/CenturyGothic-italic.fntdata"/><Relationship Id="rId12" Type="http://schemas.openxmlformats.org/officeDocument/2006/relationships/font" Target="fonts/CenturyGothic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CenturyGothic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5123909c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5123909c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5d5d3574f5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5d5d3574f5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d5d3574f5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d5d3574f5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5d5d3574f5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5d5d3574f5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426925" y="335450"/>
            <a:ext cx="8495100" cy="897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</a:rPr>
              <a:t>Hush!</a:t>
            </a:r>
            <a:endParaRPr sz="36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Minfong Ho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625163" y="4418425"/>
            <a:ext cx="4098600" cy="8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Shared Reading Week 4</a:t>
            </a:r>
            <a:endParaRPr sz="2400"/>
          </a:p>
        </p:txBody>
      </p:sp>
      <p:sp>
        <p:nvSpPr>
          <p:cNvPr id="56" name="Google Shape;56;p13"/>
          <p:cNvSpPr txBox="1"/>
          <p:nvPr/>
        </p:nvSpPr>
        <p:spPr>
          <a:xfrm rot="-5400000">
            <a:off x="7532375" y="3517550"/>
            <a:ext cx="26124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Illustration: Holly Meade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8840" y="1283900"/>
            <a:ext cx="2531258" cy="302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/>
        </p:nvSpPr>
        <p:spPr>
          <a:xfrm>
            <a:off x="1154525" y="580950"/>
            <a:ext cx="7371000" cy="39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Hush! Who’s that creeping under the house?</a:t>
            </a:r>
            <a:b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Meow, meow, lean black cats.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Black cats, black cats, don’t come creeping.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Can’t you see that baby’s sleeping?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Black cats, black cats, don’t you cry,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My baby’s sleeping right nearby.</a:t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/>
        </p:nvSpPr>
        <p:spPr>
          <a:xfrm>
            <a:off x="1154525" y="580950"/>
            <a:ext cx="7371000" cy="39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Hush! Who’s that 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leaping by the well?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Op-op, op-op, bright green frogs.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Green frogs, green frogs, don’t come leaping.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Can’t you see that baby’s sleeping?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Green frogs, green frogs, don’t you cry,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My baby’s sleeping right nearby.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1154525" y="580950"/>
            <a:ext cx="7371000" cy="39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Hush! Who’s that 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sniffling in the sty?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Ut-ut, ut-ut, muddy fat pigs.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Fat pigs, fat pigs, don’t come sniffling.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Can’t you see that baby’s sleeping?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Fat pigs, fat pigs, don’t you cry,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My baby’s sleeping right nearby.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/>
        </p:nvSpPr>
        <p:spPr>
          <a:xfrm>
            <a:off x="1154525" y="580950"/>
            <a:ext cx="7371000" cy="39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Hush! Who’s that 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beeping by the pond?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Quack-quack, quack-quack, glossy white ducks.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White ducks, white ducks, don’t come beeping.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Can’t you see that baby’s sleeping?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White ducks, white ducks, don’t you cry,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My baby’s sleeping right nearby.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