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Century Gothic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bold.fntdata"/><Relationship Id="rId10" Type="http://schemas.openxmlformats.org/officeDocument/2006/relationships/font" Target="fonts/CenturyGothic-regular.fntdata"/><Relationship Id="rId13" Type="http://schemas.openxmlformats.org/officeDocument/2006/relationships/font" Target="fonts/CenturyGothic-boldItalic.fntdata"/><Relationship Id="rId12" Type="http://schemas.openxmlformats.org/officeDocument/2006/relationships/font" Target="fonts/CenturyGothic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4f90e898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54f90e898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123909ce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5123909ce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5123909cf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5123909cf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73875"/>
            <a:ext cx="8520600" cy="95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If You’re a Leader and You Know It</a:t>
            </a:r>
            <a:endParaRPr sz="36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763600" y="4322025"/>
            <a:ext cx="3616800" cy="51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Shared Reading Week 4</a:t>
            </a:r>
            <a:endParaRPr sz="240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22099" y="1592925"/>
            <a:ext cx="4899800" cy="2366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1122100" y="788975"/>
            <a:ext cx="6567300" cy="4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If you’re a leader and you know it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Clap your hand</a:t>
            </a: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If you’re a leader and you know it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Clap your hands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If you’re a leader and you know it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you really want to show it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If you’re a leader and you know it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Clap your hands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1184275" y="881800"/>
            <a:ext cx="7860300" cy="268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If you’re a leader and you know it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Tap your lap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If you’re a leader and you know it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Tap your lap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If you’re a leader and you know it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you really want to show it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If you’re a leader and you know it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Tap your lap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/>
        </p:nvSpPr>
        <p:spPr>
          <a:xfrm>
            <a:off x="1288750" y="892375"/>
            <a:ext cx="5573100" cy="258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If you’re a leader and you know it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Stomp your feet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If you’re a leader and you know it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Stomp your feet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If you’re a leader and you know it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you really want to show it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If you’re a leader and you know it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Stomp your feet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