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4f90e89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4f90e89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123909c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123909c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73875"/>
            <a:ext cx="8520600" cy="95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If You’re a Leader and You Know It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763600" y="4322025"/>
            <a:ext cx="3616800" cy="5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4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2099" y="1592925"/>
            <a:ext cx="4899800" cy="236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122100" y="788975"/>
            <a:ext cx="6567300" cy="4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Clap your hand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Clap your hands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you really want to show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Clap your hands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184275" y="881800"/>
            <a:ext cx="7860300" cy="26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Tap your lap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Tap your lap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you really want to show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Tap your lap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288750" y="892375"/>
            <a:ext cx="5573100" cy="25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Stomp your feet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Stomp your feet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you really want to show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you’re a leader and you know it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Stomp your feet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