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ff2190bb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ff2190b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4f90e89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4f90e89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123909c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123909c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922860a35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922860a35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en.wikipedia.org/wiki/Red_Line_(MBTA)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99650" y="851550"/>
            <a:ext cx="7652100" cy="3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NOTE TO TEACHERS:</a:t>
            </a:r>
            <a:endParaRPr sz="3000">
              <a:solidFill>
                <a:schemeClr val="dk1"/>
              </a:solidFill>
              <a:highlight>
                <a:srgbClr val="FFFF00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This poem is about Boston. Either use this poem or replace it with a poem of your choice. </a:t>
            </a:r>
            <a:endParaRPr sz="3000">
              <a:solidFill>
                <a:schemeClr val="dk1"/>
              </a:solidFill>
              <a:highlight>
                <a:srgbClr val="FFFF00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0" y="273875"/>
            <a:ext cx="8520600" cy="74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Boston Day</a:t>
            </a:r>
            <a:endParaRPr sz="3600"/>
          </a:p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2574300" y="4211800"/>
            <a:ext cx="3995400" cy="53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3</a:t>
            </a:r>
            <a:endParaRPr sz="240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825" y="1087925"/>
            <a:ext cx="3806350" cy="285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922550" y="851550"/>
            <a:ext cx="5994600" cy="3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Good morning!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Get on the T,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Sit by the sea,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Eat a snack with me!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793550" y="813475"/>
            <a:ext cx="7251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Good afternoon!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Watch players at bat,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Have a good chat,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Don’t forget your “B” hat!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/>
        </p:nvSpPr>
        <p:spPr>
          <a:xfrm>
            <a:off x="1978000" y="779850"/>
            <a:ext cx="47022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Good evening!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home with a map,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time for a nap!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311700" y="408825"/>
            <a:ext cx="8520600" cy="164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Photo citation: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https://en.wikipedia.org/wiki/Red_Line_(MBTA)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