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bd22dc2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bd22dc2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f1d7d46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f1d7d46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8300" y="175100"/>
            <a:ext cx="8495100" cy="116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Way Down in the Music</a:t>
            </a:r>
            <a:endParaRPr sz="36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</a:t>
            </a:r>
            <a:r>
              <a:rPr lang="en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 Eloise Greenfield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417647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Shared Reading Week 3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6094"/>
          <a:stretch/>
        </p:blipFill>
        <p:spPr>
          <a:xfrm>
            <a:off x="2317913" y="1558000"/>
            <a:ext cx="4375875" cy="279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489850" y="709450"/>
            <a:ext cx="52698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way down in the music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inside the music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let it wake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Spin me around and make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Uh- get down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312475" y="815750"/>
            <a:ext cx="6945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Inside the sound of the Jackson Five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Into the tune of Earth, Wind and Fire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in the bass where the beat comes from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in the horn and down in the drum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down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down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501675" y="567550"/>
            <a:ext cx="67557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way down in the music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Down inside the music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let it wake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Spin me around and shake me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down, down</a:t>
            </a:r>
            <a:endParaRPr sz="2400">
              <a:solidFill>
                <a:srgbClr val="29303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9303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get down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