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bd22dc2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bd22dc2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eeac81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eeac81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23909c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23909c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c5d7eee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c5d7eee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c5d7eee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c5d7eee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8300" y="123125"/>
            <a:ext cx="8495100" cy="12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Garden Song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By </a:t>
            </a:r>
            <a:r>
              <a:rPr lang="en" sz="2400">
                <a:solidFill>
                  <a:srgbClr val="000000"/>
                </a:solidFill>
              </a:rPr>
              <a:t>David Mallet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56538" y="4176475"/>
            <a:ext cx="4098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Shared Reading Week 3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 amt="87000"/>
          </a:blip>
          <a:stretch>
            <a:fillRect/>
          </a:stretch>
        </p:blipFill>
        <p:spPr>
          <a:xfrm>
            <a:off x="2456550" y="1377575"/>
            <a:ext cx="4433500" cy="29438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6986125" y="2658000"/>
            <a:ext cx="4015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http://www.madison-park.org/news/what-is-roxbury-in-motion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886500" y="815750"/>
            <a:ext cx="73710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Inch by inch, row by row,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Gonna make this garden grow.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it takes is a rake and a hoe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a piece of fertile ground.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86500" y="780250"/>
            <a:ext cx="73710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201650" y="998150"/>
            <a:ext cx="6740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Pulling weeds and picking stones,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made of dreams and bones.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 the need to grow my own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'Cause the time is close at hand.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886500" y="780250"/>
            <a:ext cx="73710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201650" y="998150"/>
            <a:ext cx="6740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Grain for grain, sun and rain,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my way in Nature's chain,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Tune my body and my brain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music from the land.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886500" y="780250"/>
            <a:ext cx="73710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201650" y="998150"/>
            <a:ext cx="6740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 your rows straight and long,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 them with work and song.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Earth will make you strong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give her loving care.</a:t>
            </a:r>
            <a:endParaRPr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