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06e44bff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06e44bff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06e44bff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06e44bff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06e44bff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06e44bff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06e44bffb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06e44bff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26925" y="335450"/>
            <a:ext cx="8495100" cy="8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Down by the Bay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25163" y="441842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3</a:t>
            </a:r>
            <a:endParaRPr sz="2400"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6719525" y="2704700"/>
            <a:ext cx="42381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https://animalsake.com/beluga-whale-adaptations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4949" y="1382025"/>
            <a:ext cx="4339050" cy="2887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465575" y="580950"/>
            <a:ext cx="84966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by the bay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the watermelons grow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back to my home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dare not go.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if I do, my mother will say,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“Did you ever see a whale swim backward with its tail?”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by the bay!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465575" y="580950"/>
            <a:ext cx="84966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by the bay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the watermelons grow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back to my home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dare not go.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if I do, my mother will say,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“Did you ever see llamas nuzzling their mamas?”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by the bay!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65575" y="580950"/>
            <a:ext cx="84966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by the bay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the watermelons grow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back to my home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dare not go.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if I do, my mother will say,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“Did you ever see 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cats stalking some rats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by the bay!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465575" y="580950"/>
            <a:ext cx="84966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by the bay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the watermelons grow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back to my home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dare not go.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if I do, my mother will say,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“Did you ever see 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fox hiding behind a box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by the bay!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/>
        </p:nvSpPr>
        <p:spPr>
          <a:xfrm>
            <a:off x="465575" y="580950"/>
            <a:ext cx="84966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by the bay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the watermelons grow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back to my home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dare not go.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if I do, my mother will say,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“Did you ever see 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rams butting horns with other rams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Down by the bay!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