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5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bd22dc2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bd22dc2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feeac81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feeac81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f1d7d46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f1d7d46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f1d7d467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f1d7d467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58300" y="164400"/>
            <a:ext cx="8495100" cy="116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Noise Day</a:t>
            </a:r>
            <a:endParaRPr sz="36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</a:t>
            </a:r>
            <a:r>
              <a:rPr lang="en" sz="24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 Shel Silverstein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56538" y="417647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Shared Reading Week 2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3124" y="1390625"/>
            <a:ext cx="4137743" cy="309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1396700" y="815750"/>
            <a:ext cx="68607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Let’s have one day for girls and boyses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When you can make the grandest noises.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Screech, scream, holler, and yell,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Buzz a buzzer, clang a bell, Sneeze—hiccup—whistle—shout,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Laugh until your lungs wear out.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379975" y="702525"/>
            <a:ext cx="6562500" cy="32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Toot a whistle, kick a can,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Bang a spoon against a pan,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Sing, yodel, bellow, hum,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Blow a horn, beat a drum,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Rattle a window, slam a door,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Scrape a rake across the floor.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396675" y="801475"/>
            <a:ext cx="53712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a drill, drive a nail,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Turn the hose on the garbage pail,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Shout Yahoo-Hurrah-Hurray,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Turn up the music all the way,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Try and bounce your bowling ball,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Ride a skateboard up the wall.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/>
        </p:nvSpPr>
        <p:spPr>
          <a:xfrm>
            <a:off x="1379975" y="768000"/>
            <a:ext cx="65067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Chomp your food with a smack and a slurp, Chew—chomp—hiccup—burp.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day a year do all of these,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rest of the days—be </a:t>
            </a:r>
            <a:r>
              <a:rPr i="1"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quiet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please.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