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bold.fntdata"/><Relationship Id="rId10" Type="http://schemas.openxmlformats.org/officeDocument/2006/relationships/font" Target="fonts/CenturyGothic-regular.fntdata"/><Relationship Id="rId13" Type="http://schemas.openxmlformats.org/officeDocument/2006/relationships/font" Target="fonts/CenturyGothic-boldItalic.fntdata"/><Relationship Id="rId12" Type="http://schemas.openxmlformats.org/officeDocument/2006/relationships/font" Target="fonts/CenturyGothic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6bd22dc23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6bd22dc23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5feeac814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5feeac814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5123909ce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5123909ce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75c5d7eee0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75c5d7eee0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58300" y="291225"/>
            <a:ext cx="8495100" cy="126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000000"/>
                </a:solidFill>
              </a:rPr>
              <a:t>Giving Thanks</a:t>
            </a:r>
            <a:endParaRPr sz="36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</a:rPr>
              <a:t>by Beres Hammond</a:t>
            </a:r>
            <a:endParaRPr sz="24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456538" y="4176475"/>
            <a:ext cx="4098600" cy="8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Shared Reading Week 2</a:t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5167" y="1435800"/>
            <a:ext cx="2873675" cy="28737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 rot="-5400000">
            <a:off x="7192750" y="3058875"/>
            <a:ext cx="36279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https://www.joniandfriends.org/whole-world-his-hands/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720225" y="993100"/>
            <a:ext cx="7371000" cy="29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Right now, I'm taking it easy,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Check my steps, I'm not in a hurry,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Soon I’ll have the things that I need so bad.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886500" y="780250"/>
            <a:ext cx="7371000" cy="39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632150" y="740400"/>
            <a:ext cx="8225100" cy="36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Morning sun rising behind me,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Stars at night come out to remind me,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To give thanks for all of the things that I have.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All is well, I've got my health and in such good shape,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Pocket's broke and I've got nothing 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waiting for that break.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/>
        </p:nvSpPr>
        <p:spPr>
          <a:xfrm>
            <a:off x="1201650" y="998150"/>
            <a:ext cx="67407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So I’m giving thanks now,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Yes I’m giving thanks, for all I’ve got,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I’m giving thanks, whether or not,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I’m giving thanks for the life in me,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152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I’m giving thanks now.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