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Century Gothic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enturyGothic-boldItalic.fntdata"/><Relationship Id="rId10" Type="http://schemas.openxmlformats.org/officeDocument/2006/relationships/font" Target="fonts/CenturyGothic-italic.fntdata"/><Relationship Id="rId9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123909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123909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6925" y="335450"/>
            <a:ext cx="8495100" cy="8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Bat Breakfast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From </a:t>
            </a:r>
            <a:r>
              <a:rPr i="1" lang="en" sz="2400">
                <a:solidFill>
                  <a:srgbClr val="000000"/>
                </a:solidFill>
              </a:rPr>
              <a:t>Hidden City</a:t>
            </a:r>
            <a:r>
              <a:rPr lang="en" sz="2400">
                <a:solidFill>
                  <a:srgbClr val="000000"/>
                </a:solidFill>
              </a:rPr>
              <a:t>, Sarah Grace Tuttle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25163" y="4306525"/>
            <a:ext cx="4098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Shared Reading Week 2</a:t>
            </a:r>
            <a:endParaRPr sz="2400"/>
          </a:p>
        </p:txBody>
      </p:sp>
      <p:sp>
        <p:nvSpPr>
          <p:cNvPr id="56" name="Google Shape;56;p13"/>
          <p:cNvSpPr txBox="1"/>
          <p:nvPr/>
        </p:nvSpPr>
        <p:spPr>
          <a:xfrm rot="-5400000">
            <a:off x="7532375" y="3517550"/>
            <a:ext cx="2612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Illustration: Amy Schimler-Safford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113" y="1394713"/>
            <a:ext cx="4325772" cy="274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865900" y="230125"/>
            <a:ext cx="3412200" cy="4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 glowing street lamp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 brown bats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hunt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dart!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swoop!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hasty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wing-scoop!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moths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drawn by the light.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