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123909c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123909c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feeac81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feeac81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c73361a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c73361a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019956a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019956a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4450" y="181125"/>
            <a:ext cx="8495100" cy="112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To Market, To Market</a:t>
            </a:r>
            <a:endParaRPr i="1"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56538" y="4176475"/>
            <a:ext cx="4098600" cy="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Shared Reading Week 1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500" y="896650"/>
            <a:ext cx="5395000" cy="360117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621025" y="1087950"/>
            <a:ext cx="6636300" cy="3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market, to market to buy a fat pig.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Home again, home again, jiggety-jig.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market, to market, to buy a fat hog.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Home again, home again, jiggety-jog.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260825" y="1009150"/>
            <a:ext cx="6996600" cy="3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market, to market to buy some fresh clam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Home again, home again, 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bippity-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bam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market, to market, to buy a 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corn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tortilla.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Home again, home again, bippity-bia.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518025" y="352050"/>
            <a:ext cx="8362500" cy="4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market, to market to buy a fat pig.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Home again, home again, jiggety-jig.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market, to market, to buy a fat hog.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Home again, home again, jiggety-jog.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market, to market to buy some fresh clam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Home again, home again, 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bippity-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bam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market, to market, to buy a 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corn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tortilla.</a:t>
            </a:r>
            <a:endParaRPr sz="24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Home again, home again, bippity-bia.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6460600" y="352050"/>
            <a:ext cx="832800" cy="630300"/>
          </a:xfrm>
          <a:prstGeom prst="rect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original version</a:t>
            </a:r>
            <a:endParaRPr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833125" y="4161150"/>
            <a:ext cx="832800" cy="630300"/>
          </a:xfrm>
          <a:prstGeom prst="rect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ew version</a:t>
            </a:r>
            <a:endParaRPr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821925" y="1137800"/>
            <a:ext cx="80079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market, to market to buy ___________________.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Home again, home again, bippity- ______.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market, to market, to buy _________________.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Home again, home again, bippity- ______.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