
<file path=[Content_Types].xml><?xml version="1.0" encoding="utf-8"?>
<Types xmlns="http://schemas.openxmlformats.org/package/2006/content-types">
  <Default ContentType="image/jpeg" Extension="jpg"/>
  <Default ContentType="application/x-fontdata" Extension="fntdata"/>
  <Default ContentType="application/xml" Extension="xml"/>
  <Default ContentType="image/png" Extension="png"/>
  <Default ContentType="application/vnd.openxmlformats-package.relationships+xml" Extension="rels"/>
  <Override ContentType="application/vnd.openxmlformats-officedocument.presentationml.notesSlide+xml" PartName="/ppt/notesSlides/notesSlide1.xml"/>
  <Override ContentType="application/vnd.openxmlformats-officedocument.presentationml.notesSlide+xml" PartName="/ppt/notesSlides/notesSlide3.xml"/>
  <Override ContentType="application/vnd.openxmlformats-officedocument.presentationml.notesSlide+xml" PartName="/ppt/notesSlides/notesSlide2.xml"/>
  <Override ContentType="application/vnd.openxmlformats-officedocument.presentationml.notesSlide+xml" PartName="/ppt/notesSlides/notesSlide4.xml"/>
  <Override ContentType="application/vnd.openxmlformats-officedocument.presentationml.slideLayout+xml" PartName="/ppt/slideLayouts/slideLayout3.xml"/>
  <Override ContentType="application/vnd.openxmlformats-officedocument.presentationml.slideLayout+xml" PartName="/ppt/slideLayouts/slideLayout4.xml"/>
  <Override ContentType="application/vnd.openxmlformats-officedocument.presentationml.slideLayout+xml" PartName="/ppt/slideLayouts/slideLayout5.xml"/>
  <Override ContentType="application/vnd.openxmlformats-officedocument.presentationml.slideLayout+xml" PartName="/ppt/slideLayouts/slideLayout2.xml"/>
  <Override ContentType="application/vnd.openxmlformats-officedocument.presentationml.slideLayout+xml" PartName="/ppt/slideLayouts/slideLayout11.xml"/>
  <Override ContentType="application/vnd.openxmlformats-officedocument.presentationml.slideLayout+xml" PartName="/ppt/slideLayouts/slideLayout1.xml"/>
  <Override ContentType="application/vnd.openxmlformats-officedocument.presentationml.slideLayout+xml" PartName="/ppt/slideLayouts/slideLayout10.xml"/>
  <Override ContentType="application/vnd.openxmlformats-officedocument.presentationml.slideLayout+xml" PartName="/ppt/slideLayouts/slideLayout7.xml"/>
  <Override ContentType="application/vnd.openxmlformats-officedocument.presentationml.slideLayout+xml" PartName="/ppt/slideLayouts/slideLayout6.xml"/>
  <Override ContentType="application/vnd.openxmlformats-officedocument.presentationml.slideLayout+xml" PartName="/ppt/slideLayouts/slideLayout8.xml"/>
  <Override ContentType="application/vnd.openxmlformats-officedocument.presentationml.slideLayout+xml" PartName="/ppt/slideLayouts/slideLayout9.xml"/>
  <Override ContentType="application/vnd.openxmlformats-officedocument.presentationml.slideMaster+xml" PartName="/ppt/slideMasters/slideMaster1.xml"/>
  <Override ContentType="application/vnd.openxmlformats-officedocument.presentationml.slide+xml" PartName="/ppt/slides/slide4.xml"/>
  <Override ContentType="application/vnd.openxmlformats-officedocument.presentationml.slide+xml" PartName="/ppt/slides/slide1.xml"/>
  <Override ContentType="application/vnd.openxmlformats-officedocument.presentationml.slide+xml" PartName="/ppt/slides/slide2.xml"/>
  <Override ContentType="application/vnd.openxmlformats-officedocument.presentationml.slide+xml" PartName="/ppt/slides/slide3.xml"/>
  <Override ContentType="application/vnd.openxmlformats-officedocument.presentationml.notesMaster+xml" PartName="/ppt/notesMasters/notesMaster1.xml"/>
  <Override ContentType="application/vnd.openxmlformats-officedocument.presentationml.presentation.main+xml" PartName="/ppt/presentation.xml"/>
  <Override ContentType="application/vnd.openxmlformats-officedocument.presentationml.presProps+xml" PartName="/ppt/presProps.xml"/>
  <Override ContentType="application/vnd.openxmlformats-officedocument.theme+xml" PartName="/ppt/theme/theme1.xml"/>
  <Override ContentType="application/vnd.openxmlformats-officedocument.theme+xml" PartName="/ppt/theme/theme2.xml"/>
  <Override ContentType="application/vnd.openxmlformats-officedocument.presentationml.viewProps+xml" PartName="/ppt/viewProps.xml"/>
</Types>
</file>

<file path=_rels/.rels><?xml version="1.0" encoding="UTF-8" standalone="yes"?><Relationships xmlns="http://schemas.openxmlformats.org/package/2006/relationships"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autoCompressPictures="0" embedTrueTypeFonts="1" strictFirstAndLastChars="0" saveSubsetFonts="1">
  <p:sldMasterIdLst>
    <p:sldMasterId id="2147483659" r:id="rId4"/>
  </p:sldMasterIdLst>
  <p:notesMasterIdLst>
    <p:notesMasterId r:id="rId5"/>
  </p:notesMasterIdLst>
  <p:sldIdLst>
    <p:sldId id="256" r:id="rId6"/>
    <p:sldId id="257" r:id="rId7"/>
    <p:sldId id="258" r:id="rId8"/>
    <p:sldId id="259" r:id="rId9"/>
  </p:sldIdLst>
  <p:sldSz cy="5143500" cx="9144000"/>
  <p:notesSz cx="6858000" cy="9144000"/>
  <p:embeddedFontLst>
    <p:embeddedFont>
      <p:font typeface="Century Gothic"/>
      <p:regular r:id="rId10"/>
      <p:bold r:id="rId11"/>
      <p:italic r:id="rId12"/>
      <p:boldItalic r:id="rId13"/>
    </p:embeddedFont>
  </p:embeddedFontLst>
  <p:defaultText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defaultTextStyle>
  <p:extLst>
    <p:ext uri="{EFAFB233-063F-42B5-8137-9DF3F51BA10A}">
      <p15:sldGuideLst>
        <p15:guide id="1" orient="horz" pos="162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/>
</file>

<file path=ppt/viewProps.xml><?xml version="1.0" encoding="utf-8"?>
<p:viewP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Comments="0">
  <p:slideViewPr>
    <p:cSldViewPr snapToGrid="0">
      <p:cViewPr varScale="1">
        <p:scale>
          <a:sx n="100" d="100"/>
          <a:sy n="100" d="100"/>
        </p:scale>
        <p:origin x="0" y="0"/>
      </p:cViewPr>
      <p:guideLst>
        <p:guide pos="1620" orient="horz"/>
        <p:guide pos="2880"/>
      </p:guideLst>
    </p:cSldViewPr>
  </p:slideViewPr>
</p:viewPr>
</file>

<file path=ppt/_rels/presentation.xml.rels><?xml version="1.0" encoding="UTF-8" standalone="yes"?><Relationships xmlns="http://schemas.openxmlformats.org/package/2006/relationships"><Relationship Id="rId11" Type="http://schemas.openxmlformats.org/officeDocument/2006/relationships/font" Target="fonts/CenturyGothic-bold.fntdata"/><Relationship Id="rId10" Type="http://schemas.openxmlformats.org/officeDocument/2006/relationships/font" Target="fonts/CenturyGothic-regular.fntdata"/><Relationship Id="rId13" Type="http://schemas.openxmlformats.org/officeDocument/2006/relationships/font" Target="fonts/CenturyGothic-boldItalic.fntdata"/><Relationship Id="rId12" Type="http://schemas.openxmlformats.org/officeDocument/2006/relationships/font" Target="fonts/CenturyGothic-italic.fntdata"/><Relationship Id="rId1" Type="http://schemas.openxmlformats.org/officeDocument/2006/relationships/theme" Target="theme/theme1.xml"/><Relationship Id="rId2" Type="http://schemas.openxmlformats.org/officeDocument/2006/relationships/viewProps" Target="viewProps.xml"/><Relationship Id="rId3" Type="http://schemas.openxmlformats.org/officeDocument/2006/relationships/presProps" Target="presProps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4.xml"/><Relationship Id="rId5" Type="http://schemas.openxmlformats.org/officeDocument/2006/relationships/notesMaster" Target="notesMasters/notesMaster1.xml"/><Relationship Id="rId6" Type="http://schemas.openxmlformats.org/officeDocument/2006/relationships/slide" Target="slides/slide1.xml"/><Relationship Id="rId7" Type="http://schemas.openxmlformats.org/officeDocument/2006/relationships/slide" Target="slides/slide2.xml"/><Relationship Id="rId8" Type="http://schemas.openxmlformats.org/officeDocument/2006/relationships/slide" Target="slides/slide3.xml"/></Relationships>
</file>

<file path=ppt/notesMasters/_rels/notesMaster1.xml.rels><?xml version="1.0" encoding="UTF-8" standalone="yes"?>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2" name="Shape 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Google Shape;3;n"/>
          <p:cNvSpPr/>
          <p:nvPr>
            <p:ph idx="2" type="sldImg"/>
          </p:nvPr>
        </p:nvSpPr>
        <p:spPr>
          <a:xfrm>
            <a:off x="381300" y="685800"/>
            <a:ext cx="6096075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  <a:noFill/>
          <a:ln cap="flat" cmpd="sng" w="9525">
            <a:solidFill>
              <a:srgbClr val="000000"/>
            </a:solidFill>
            <a:prstDash val="solid"/>
            <a:round/>
            <a:headEnd len="sm" w="sm" type="none"/>
            <a:tailEnd len="sm" w="sm" type="none"/>
          </a:ln>
        </p:spPr>
      </p:sp>
      <p:sp>
        <p:nvSpPr>
          <p:cNvPr id="4" name="Google Shape;4;n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298450" lvl="0" marL="4572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1pPr>
            <a:lvl2pPr indent="-298450" lvl="1" marL="9144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2pPr>
            <a:lvl3pPr indent="-298450" lvl="2" marL="13716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3pPr>
            <a:lvl4pPr indent="-298450" lvl="3" marL="18288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4pPr>
            <a:lvl5pPr indent="-298450" lvl="4" marL="22860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5pPr>
            <a:lvl6pPr indent="-298450" lvl="5" marL="27432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6pPr>
            <a:lvl7pPr indent="-298450" lvl="6" marL="3200400">
              <a:spcBef>
                <a:spcPts val="0"/>
              </a:spcBef>
              <a:spcAft>
                <a:spcPts val="0"/>
              </a:spcAft>
              <a:buSzPts val="1100"/>
              <a:buChar char="●"/>
              <a:defRPr sz="1100"/>
            </a:lvl7pPr>
            <a:lvl8pPr indent="-298450" lvl="7" marL="3657600">
              <a:spcBef>
                <a:spcPts val="0"/>
              </a:spcBef>
              <a:spcAft>
                <a:spcPts val="0"/>
              </a:spcAft>
              <a:buSzPts val="1100"/>
              <a:buChar char="○"/>
              <a:defRPr sz="1100"/>
            </a:lvl8pPr>
            <a:lvl9pPr indent="-298450" lvl="8" marL="4114800">
              <a:spcBef>
                <a:spcPts val="0"/>
              </a:spcBef>
              <a:spcAft>
                <a:spcPts val="0"/>
              </a:spcAft>
              <a:buSzPts val="1100"/>
              <a:buChar char="■"/>
              <a:defRPr sz="1100"/>
            </a:lvl9pPr>
          </a:lstStyle>
          <a:p/>
        </p:txBody>
      </p:sp>
    </p:spTree>
  </p:cSld>
  <p:clrMap accent1="accent1" accent2="accent2" accent3="accent3" accent4="accent4" accent5="accent5" accent6="accent6" bg1="lt1" bg2="dk2" tx1="dk1" tx2="lt2" folHlink="folHlink" hlink="hlink"/>
  <p:notesStyle>
    <a:defPPr lvl="0" marR="0" rtl="0" algn="l">
      <a:lnSpc>
        <a:spcPct val="100000"/>
      </a:lnSpc>
      <a:spcBef>
        <a:spcPts val="0"/>
      </a:spcBef>
      <a:spcAft>
        <a:spcPts val="0"/>
      </a:spcAft>
    </a:defPPr>
    <a:lvl1pPr lvl="0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1pPr>
    <a:lvl2pPr lvl="1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2pPr>
    <a:lvl3pPr lvl="2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3pPr>
    <a:lvl4pPr lvl="3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4pPr>
    <a:lvl5pPr lvl="4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5pPr>
    <a:lvl6pPr lvl="5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6pPr>
    <a:lvl7pPr lvl="6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7pPr>
    <a:lvl8pPr lvl="7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8pPr>
    <a:lvl9pPr lvl="8" marR="0" rtl="0" algn="l">
      <a:lnSpc>
        <a:spcPct val="100000"/>
      </a:lnSpc>
      <a:spcBef>
        <a:spcPts val="0"/>
      </a:spcBef>
      <a:spcAft>
        <a:spcPts val="0"/>
      </a:spcAft>
      <a:buClr>
        <a:srgbClr val="000000"/>
      </a:buClr>
      <a:buFont typeface="Arial"/>
      <a:defRPr b="0" i="0" sz="1400" u="none" cap="none" strike="noStrike">
        <a:solidFill>
          <a:srgbClr val="000000"/>
        </a:solidFill>
        <a:latin typeface="Arial"/>
        <a:ea typeface="Arial"/>
        <a:cs typeface="Arial"/>
        <a:sym typeface="Arial"/>
      </a:defRPr>
    </a:lvl9pPr>
  </p:notesStyle>
</p:notesMaster>
</file>

<file path=ppt/notesSlides/_rels/notesSlide1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<Relationships xmlns="http://schemas.openxmlformats.org/package/2006/relationships"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0" name="Shape 5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" name="Google Shape;51;g6bd22dc23e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2" name="Google Shape;52;g6bd22dc23e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57" name="Shape 57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8" name="Google Shape;58;g5feeac8141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59" name="Google Shape;59;g5feeac8141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2" name="Shape 6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3" name="Google Shape;63;g5123909cef_0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64" name="Google Shape;64;g5123909cef_0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showMasterPhAnim="0" showMasterSp="0">
  <p:cSld>
    <p:spTree>
      <p:nvGrpSpPr>
        <p:cNvPr id="68" name="Shape 6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9" name="Google Shape;69;g801b650876_1_0:notes"/>
          <p:cNvSpPr/>
          <p:nvPr>
            <p:ph idx="2" type="sldImg"/>
          </p:nvPr>
        </p:nvSpPr>
        <p:spPr>
          <a:xfrm>
            <a:off x="381300" y="685800"/>
            <a:ext cx="6096000" cy="3429000"/>
          </a:xfrm>
          <a:custGeom>
            <a:rect b="b" l="l" r="r" t="t"/>
            <a:pathLst>
              <a:path extrusionOk="0" h="120000" w="120000">
                <a:moveTo>
                  <a:pt x="0" y="0"/>
                </a:moveTo>
                <a:lnTo>
                  <a:pt x="120000" y="0"/>
                </a:lnTo>
                <a:lnTo>
                  <a:pt x="120000" y="120000"/>
                </a:lnTo>
                <a:lnTo>
                  <a:pt x="0" y="120000"/>
                </a:lnTo>
                <a:close/>
              </a:path>
            </a:pathLst>
          </a:custGeom>
        </p:spPr>
      </p:sp>
      <p:sp>
        <p:nvSpPr>
          <p:cNvPr id="70" name="Google Shape;70;g801b650876_1_0:notes"/>
          <p:cNvSpPr txBox="1"/>
          <p:nvPr>
            <p:ph idx="1" type="body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</p:spTree>
  </p:cSld>
  <p:clrMapOvr>
    <a:masterClrMapping/>
  </p:clrMapOvr>
</p:notes>
</file>

<file path=ppt/slideLayouts/_rels/slideLayout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slide" type="title">
  <p:cSld name="TITLE">
    <p:spTree>
      <p:nvGrpSpPr>
        <p:cNvPr id="9" name="Shape 9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Google Shape;10;p2"/>
          <p:cNvSpPr txBox="1"/>
          <p:nvPr>
            <p:ph type="ctrTitle"/>
          </p:nvPr>
        </p:nvSpPr>
        <p:spPr>
          <a:xfrm>
            <a:off x="311708" y="744575"/>
            <a:ext cx="8520600" cy="20526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1pPr>
            <a:lvl2pPr lvl="1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2pPr>
            <a:lvl3pPr lvl="2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3pPr>
            <a:lvl4pPr lvl="3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4pPr>
            <a:lvl5pPr lvl="4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5pPr>
            <a:lvl6pPr lvl="5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6pPr>
            <a:lvl7pPr lvl="6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7pPr>
            <a:lvl8pPr lvl="7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8pPr>
            <a:lvl9pPr lvl="8" algn="ctr">
              <a:spcBef>
                <a:spcPts val="0"/>
              </a:spcBef>
              <a:spcAft>
                <a:spcPts val="0"/>
              </a:spcAft>
              <a:buSzPts val="5200"/>
              <a:buNone/>
              <a:defRPr sz="5200"/>
            </a:lvl9pPr>
          </a:lstStyle>
          <a:p/>
        </p:txBody>
      </p:sp>
      <p:sp>
        <p:nvSpPr>
          <p:cNvPr id="11" name="Google Shape;11;p2"/>
          <p:cNvSpPr txBox="1"/>
          <p:nvPr>
            <p:ph idx="1" type="subTitle"/>
          </p:nvPr>
        </p:nvSpPr>
        <p:spPr>
          <a:xfrm>
            <a:off x="311700" y="2834125"/>
            <a:ext cx="8520600" cy="7926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800"/>
              <a:buNone/>
              <a:defRPr sz="2800"/>
            </a:lvl9pPr>
          </a:lstStyle>
          <a:p/>
        </p:txBody>
      </p:sp>
      <p:sp>
        <p:nvSpPr>
          <p:cNvPr id="12" name="Google Shape;12;p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ig number">
  <p:cSld name="BIG_NUMBER">
    <p:spTree>
      <p:nvGrpSpPr>
        <p:cNvPr id="44" name="Shape 44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5" name="Google Shape;45;p11"/>
          <p:cNvSpPr txBox="1"/>
          <p:nvPr>
            <p:ph hasCustomPrompt="1" type="title"/>
          </p:nvPr>
        </p:nvSpPr>
        <p:spPr>
          <a:xfrm>
            <a:off x="311700" y="1106125"/>
            <a:ext cx="8520600" cy="19635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1pPr>
            <a:lvl2pPr lvl="1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2pPr>
            <a:lvl3pPr lvl="2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3pPr>
            <a:lvl4pPr lvl="3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4pPr>
            <a:lvl5pPr lvl="4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5pPr>
            <a:lvl6pPr lvl="5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6pPr>
            <a:lvl7pPr lvl="6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7pPr>
            <a:lvl8pPr lvl="7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8pPr>
            <a:lvl9pPr lvl="8" algn="ctr">
              <a:spcBef>
                <a:spcPts val="0"/>
              </a:spcBef>
              <a:spcAft>
                <a:spcPts val="0"/>
              </a:spcAft>
              <a:buSzPts val="12000"/>
              <a:buNone/>
              <a:defRPr sz="12000"/>
            </a:lvl9pPr>
          </a:lstStyle>
          <a:p>
            <a:r>
              <a:t>xx%</a:t>
            </a:r>
          </a:p>
        </p:txBody>
      </p:sp>
      <p:sp>
        <p:nvSpPr>
          <p:cNvPr id="46" name="Google Shape;46;p11"/>
          <p:cNvSpPr txBox="1"/>
          <p:nvPr>
            <p:ph idx="1" type="body"/>
          </p:nvPr>
        </p:nvSpPr>
        <p:spPr>
          <a:xfrm>
            <a:off x="311700" y="3152225"/>
            <a:ext cx="8520600" cy="13008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 algn="ctr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 algn="ctr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 algn="ctr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 algn="ctr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 algn="ctr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7" name="Google Shape;47;p1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Blank" type="blank">
  <p:cSld name="BLANK">
    <p:spTree>
      <p:nvGrpSpPr>
        <p:cNvPr id="48" name="Shape 4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9" name="Google Shape;49;p12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header" type="secHead">
  <p:cSld name="SECTION_HEADER">
    <p:spTree>
      <p:nvGrpSpPr>
        <p:cNvPr id="13" name="Shape 1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Google Shape;14;p3"/>
          <p:cNvSpPr txBox="1"/>
          <p:nvPr>
            <p:ph type="title"/>
          </p:nvPr>
        </p:nvSpPr>
        <p:spPr>
          <a:xfrm>
            <a:off x="311700" y="2150850"/>
            <a:ext cx="8520600" cy="841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1pPr>
            <a:lvl2pPr lvl="1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2pPr>
            <a:lvl3pPr lvl="2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3pPr>
            <a:lvl4pPr lvl="3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4pPr>
            <a:lvl5pPr lvl="4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5pPr>
            <a:lvl6pPr lvl="5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6pPr>
            <a:lvl7pPr lvl="6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7pPr>
            <a:lvl8pPr lvl="7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8pPr>
            <a:lvl9pPr lvl="8" algn="ctr">
              <a:spcBef>
                <a:spcPts val="0"/>
              </a:spcBef>
              <a:spcAft>
                <a:spcPts val="0"/>
              </a:spcAft>
              <a:buSzPts val="3600"/>
              <a:buNone/>
              <a:defRPr sz="3600"/>
            </a:lvl9pPr>
          </a:lstStyle>
          <a:p/>
        </p:txBody>
      </p:sp>
      <p:sp>
        <p:nvSpPr>
          <p:cNvPr id="15" name="Google Shape;15;p3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body" type="tx">
  <p:cSld name="TITLE_AND_BODY">
    <p:spTree>
      <p:nvGrpSpPr>
        <p:cNvPr id="16" name="Shape 16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" name="Google Shape;17;p4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18" name="Google Shape;18;p4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19" name="Google Shape;19;p4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and two columns" type="twoColTx">
  <p:cSld name="TITLE_AND_TWO_COLUMNS">
    <p:spTree>
      <p:nvGrpSpPr>
        <p:cNvPr id="20" name="Shape 2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" name="Google Shape;21;p5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2" name="Google Shape;22;p5"/>
          <p:cNvSpPr txBox="1"/>
          <p:nvPr>
            <p:ph idx="1" type="body"/>
          </p:nvPr>
        </p:nvSpPr>
        <p:spPr>
          <a:xfrm>
            <a:off x="3117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3" name="Google Shape;23;p5"/>
          <p:cNvSpPr txBox="1"/>
          <p:nvPr>
            <p:ph idx="2" type="body"/>
          </p:nvPr>
        </p:nvSpPr>
        <p:spPr>
          <a:xfrm>
            <a:off x="4832400" y="1152475"/>
            <a:ext cx="3999900" cy="3416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17500" lvl="0" marL="457200">
              <a:spcBef>
                <a:spcPts val="0"/>
              </a:spcBef>
              <a:spcAft>
                <a:spcPts val="0"/>
              </a:spcAft>
              <a:buSzPts val="1400"/>
              <a:buChar char="●"/>
              <a:defRPr sz="14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24" name="Google Shape;24;p5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Title only" type="titleOnly">
  <p:cSld name="TITLE_ONLY">
    <p:spTree>
      <p:nvGrpSpPr>
        <p:cNvPr id="25" name="Shape 2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" name="Google Shape;26;p6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1pPr>
            <a:lvl2pPr lvl="1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2pPr>
            <a:lvl3pPr lvl="2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3pPr>
            <a:lvl4pPr lvl="3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4pPr>
            <a:lvl5pPr lvl="4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5pPr>
            <a:lvl6pPr lvl="5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6pPr>
            <a:lvl7pPr lvl="6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7pPr>
            <a:lvl8pPr lvl="7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8pPr>
            <a:lvl9pPr lvl="8">
              <a:spcBef>
                <a:spcPts val="0"/>
              </a:spcBef>
              <a:spcAft>
                <a:spcPts val="0"/>
              </a:spcAft>
              <a:buSzPts val="2800"/>
              <a:buNone/>
              <a:defRPr/>
            </a:lvl9pPr>
          </a:lstStyle>
          <a:p/>
        </p:txBody>
      </p:sp>
      <p:sp>
        <p:nvSpPr>
          <p:cNvPr id="27" name="Google Shape;27;p6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One column text">
  <p:cSld name="ONE_COLUMN_TEXT">
    <p:spTree>
      <p:nvGrpSpPr>
        <p:cNvPr id="28" name="Shape 28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" name="Google Shape;29;p7"/>
          <p:cNvSpPr txBox="1"/>
          <p:nvPr>
            <p:ph type="title"/>
          </p:nvPr>
        </p:nvSpPr>
        <p:spPr>
          <a:xfrm>
            <a:off x="311700" y="555600"/>
            <a:ext cx="2808000" cy="7557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1pPr>
            <a:lvl2pPr lvl="1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2pPr>
            <a:lvl3pPr lvl="2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3pPr>
            <a:lvl4pPr lvl="3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4pPr>
            <a:lvl5pPr lvl="4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5pPr>
            <a:lvl6pPr lvl="5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6pPr>
            <a:lvl7pPr lvl="6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7pPr>
            <a:lvl8pPr lvl="7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8pPr>
            <a:lvl9pPr lvl="8">
              <a:spcBef>
                <a:spcPts val="0"/>
              </a:spcBef>
              <a:spcAft>
                <a:spcPts val="0"/>
              </a:spcAft>
              <a:buSzPts val="2400"/>
              <a:buNone/>
              <a:defRPr sz="2400"/>
            </a:lvl9pPr>
          </a:lstStyle>
          <a:p/>
        </p:txBody>
      </p:sp>
      <p:sp>
        <p:nvSpPr>
          <p:cNvPr id="30" name="Google Shape;30;p7"/>
          <p:cNvSpPr txBox="1"/>
          <p:nvPr>
            <p:ph idx="1" type="body"/>
          </p:nvPr>
        </p:nvSpPr>
        <p:spPr>
          <a:xfrm>
            <a:off x="311700" y="1389600"/>
            <a:ext cx="2808000" cy="31794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indent="-304800" lvl="0" marL="457200">
              <a:spcBef>
                <a:spcPts val="0"/>
              </a:spcBef>
              <a:spcAft>
                <a:spcPts val="0"/>
              </a:spcAft>
              <a:buSzPts val="1200"/>
              <a:buChar char="●"/>
              <a:defRPr sz="1200"/>
            </a:lvl1pPr>
            <a:lvl2pPr indent="-304800" lvl="1" marL="9144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2pPr>
            <a:lvl3pPr indent="-304800" lvl="2" marL="13716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3pPr>
            <a:lvl4pPr indent="-304800" lvl="3" marL="18288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4pPr>
            <a:lvl5pPr indent="-304800" lvl="4" marL="22860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5pPr>
            <a:lvl6pPr indent="-304800" lvl="5" marL="2743200">
              <a:spcBef>
                <a:spcPts val="1600"/>
              </a:spcBef>
              <a:spcAft>
                <a:spcPts val="0"/>
              </a:spcAft>
              <a:buSzPts val="1200"/>
              <a:buChar char="■"/>
              <a:defRPr sz="1200"/>
            </a:lvl6pPr>
            <a:lvl7pPr indent="-304800" lvl="6" marL="3200400">
              <a:spcBef>
                <a:spcPts val="1600"/>
              </a:spcBef>
              <a:spcAft>
                <a:spcPts val="0"/>
              </a:spcAft>
              <a:buSzPts val="1200"/>
              <a:buChar char="●"/>
              <a:defRPr sz="1200"/>
            </a:lvl7pPr>
            <a:lvl8pPr indent="-304800" lvl="7" marL="3657600">
              <a:spcBef>
                <a:spcPts val="1600"/>
              </a:spcBef>
              <a:spcAft>
                <a:spcPts val="0"/>
              </a:spcAft>
              <a:buSzPts val="1200"/>
              <a:buChar char="○"/>
              <a:defRPr sz="1200"/>
            </a:lvl8pPr>
            <a:lvl9pPr indent="-304800" lvl="8" marL="4114800">
              <a:spcBef>
                <a:spcPts val="1600"/>
              </a:spcBef>
              <a:spcAft>
                <a:spcPts val="1600"/>
              </a:spcAft>
              <a:buSzPts val="1200"/>
              <a:buChar char="■"/>
              <a:defRPr sz="1200"/>
            </a:lvl9pPr>
          </a:lstStyle>
          <a:p/>
        </p:txBody>
      </p:sp>
      <p:sp>
        <p:nvSpPr>
          <p:cNvPr id="31" name="Google Shape;31;p7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Main point">
  <p:cSld name="MAIN_POINT">
    <p:spTree>
      <p:nvGrpSpPr>
        <p:cNvPr id="32" name="Shape 32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Google Shape;33;p8"/>
          <p:cNvSpPr txBox="1"/>
          <p:nvPr>
            <p:ph type="title"/>
          </p:nvPr>
        </p:nvSpPr>
        <p:spPr>
          <a:xfrm>
            <a:off x="490250" y="450150"/>
            <a:ext cx="6367800" cy="40908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1pPr>
            <a:lvl2pPr lvl="1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2pPr>
            <a:lvl3pPr lvl="2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3pPr>
            <a:lvl4pPr lvl="3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4pPr>
            <a:lvl5pPr lvl="4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5pPr>
            <a:lvl6pPr lvl="5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6pPr>
            <a:lvl7pPr lvl="6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7pPr>
            <a:lvl8pPr lvl="7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8pPr>
            <a:lvl9pPr lvl="8">
              <a:spcBef>
                <a:spcPts val="0"/>
              </a:spcBef>
              <a:spcAft>
                <a:spcPts val="0"/>
              </a:spcAft>
              <a:buSzPts val="4800"/>
              <a:buNone/>
              <a:defRPr sz="4800"/>
            </a:lvl9pPr>
          </a:lstStyle>
          <a:p/>
        </p:txBody>
      </p:sp>
      <p:sp>
        <p:nvSpPr>
          <p:cNvPr id="34" name="Google Shape;34;p8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Section title and description">
  <p:cSld name="SECTION_TITLE_AND_DESCRIPTION">
    <p:spTree>
      <p:nvGrpSpPr>
        <p:cNvPr id="35" name="Shape 3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6" name="Google Shape;36;p9"/>
          <p:cNvSpPr/>
          <p:nvPr/>
        </p:nvSpPr>
        <p:spPr>
          <a:xfrm>
            <a:off x="4572000" y="-125"/>
            <a:ext cx="4572000" cy="5143500"/>
          </a:xfrm>
          <a:prstGeom prst="rect">
            <a:avLst/>
          </a:prstGeom>
          <a:solidFill>
            <a:schemeClr val="lt2"/>
          </a:solidFill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/>
          </a:p>
        </p:txBody>
      </p:sp>
      <p:sp>
        <p:nvSpPr>
          <p:cNvPr id="37" name="Google Shape;37;p9"/>
          <p:cNvSpPr txBox="1"/>
          <p:nvPr>
            <p:ph type="title"/>
          </p:nvPr>
        </p:nvSpPr>
        <p:spPr>
          <a:xfrm>
            <a:off x="265500" y="1233175"/>
            <a:ext cx="4045200" cy="14823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>
            <a:lvl1pPr lvl="0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1pPr>
            <a:lvl2pPr lvl="1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2pPr>
            <a:lvl3pPr lvl="2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3pPr>
            <a:lvl4pPr lvl="3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4pPr>
            <a:lvl5pPr lvl="4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5pPr>
            <a:lvl6pPr lvl="5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6pPr>
            <a:lvl7pPr lvl="6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7pPr>
            <a:lvl8pPr lvl="7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8pPr>
            <a:lvl9pPr lvl="8" algn="ctr">
              <a:spcBef>
                <a:spcPts val="0"/>
              </a:spcBef>
              <a:spcAft>
                <a:spcPts val="0"/>
              </a:spcAft>
              <a:buSzPts val="4200"/>
              <a:buNone/>
              <a:defRPr sz="4200"/>
            </a:lvl9pPr>
          </a:lstStyle>
          <a:p/>
        </p:txBody>
      </p:sp>
      <p:sp>
        <p:nvSpPr>
          <p:cNvPr id="38" name="Google Shape;38;p9"/>
          <p:cNvSpPr txBox="1"/>
          <p:nvPr>
            <p:ph idx="1" type="subTitle"/>
          </p:nvPr>
        </p:nvSpPr>
        <p:spPr>
          <a:xfrm>
            <a:off x="265500" y="2803075"/>
            <a:ext cx="4045200" cy="12351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>
            <a:lvl1pPr lvl="0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1pPr>
            <a:lvl2pPr lvl="1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2pPr>
            <a:lvl3pPr lvl="2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3pPr>
            <a:lvl4pPr lvl="3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4pPr>
            <a:lvl5pPr lvl="4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5pPr>
            <a:lvl6pPr lvl="5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6pPr>
            <a:lvl7pPr lvl="6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7pPr>
            <a:lvl8pPr lvl="7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8pPr>
            <a:lvl9pPr lvl="8" algn="ctr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2100"/>
              <a:buNone/>
              <a:defRPr sz="2100"/>
            </a:lvl9pPr>
          </a:lstStyle>
          <a:p/>
        </p:txBody>
      </p:sp>
      <p:sp>
        <p:nvSpPr>
          <p:cNvPr id="39" name="Google Shape;39;p9"/>
          <p:cNvSpPr txBox="1"/>
          <p:nvPr>
            <p:ph idx="2" type="body"/>
          </p:nvPr>
        </p:nvSpPr>
        <p:spPr>
          <a:xfrm>
            <a:off x="4939500" y="724075"/>
            <a:ext cx="3837000" cy="369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342900" lvl="0" marL="457200">
              <a:spcBef>
                <a:spcPts val="0"/>
              </a:spcBef>
              <a:spcAft>
                <a:spcPts val="0"/>
              </a:spcAft>
              <a:buSzPts val="1800"/>
              <a:buChar char="●"/>
              <a:defRPr/>
            </a:lvl1pPr>
            <a:lvl2pPr indent="-317500" lvl="1" marL="9144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2pPr>
            <a:lvl3pPr indent="-317500" lvl="2" marL="13716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3pPr>
            <a:lvl4pPr indent="-317500" lvl="3" marL="18288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4pPr>
            <a:lvl5pPr indent="-317500" lvl="4" marL="22860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5pPr>
            <a:lvl6pPr indent="-317500" lvl="5" marL="2743200">
              <a:spcBef>
                <a:spcPts val="1600"/>
              </a:spcBef>
              <a:spcAft>
                <a:spcPts val="0"/>
              </a:spcAft>
              <a:buSzPts val="1400"/>
              <a:buChar char="■"/>
              <a:defRPr/>
            </a:lvl6pPr>
            <a:lvl7pPr indent="-317500" lvl="6" marL="3200400">
              <a:spcBef>
                <a:spcPts val="1600"/>
              </a:spcBef>
              <a:spcAft>
                <a:spcPts val="0"/>
              </a:spcAft>
              <a:buSzPts val="1400"/>
              <a:buChar char="●"/>
              <a:defRPr/>
            </a:lvl7pPr>
            <a:lvl8pPr indent="-317500" lvl="7" marL="3657600">
              <a:spcBef>
                <a:spcPts val="1600"/>
              </a:spcBef>
              <a:spcAft>
                <a:spcPts val="0"/>
              </a:spcAft>
              <a:buSzPts val="1400"/>
              <a:buChar char="○"/>
              <a:defRPr/>
            </a:lvl8pPr>
            <a:lvl9pPr indent="-317500" lvl="8" marL="4114800">
              <a:spcBef>
                <a:spcPts val="1600"/>
              </a:spcBef>
              <a:spcAft>
                <a:spcPts val="1600"/>
              </a:spcAft>
              <a:buSzPts val="1400"/>
              <a:buChar char="■"/>
              <a:defRPr/>
            </a:lvl9pPr>
          </a:lstStyle>
          <a:p/>
        </p:txBody>
      </p:sp>
      <p:sp>
        <p:nvSpPr>
          <p:cNvPr id="40" name="Google Shape;40;p9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 matchingName="Caption">
  <p:cSld name="CAPTION_ONLY">
    <p:spTree>
      <p:nvGrpSpPr>
        <p:cNvPr id="41" name="Shape 4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2" name="Google Shape;42;p10"/>
          <p:cNvSpPr txBox="1"/>
          <p:nvPr>
            <p:ph idx="1" type="body"/>
          </p:nvPr>
        </p:nvSpPr>
        <p:spPr>
          <a:xfrm>
            <a:off x="311700" y="4230575"/>
            <a:ext cx="5998800" cy="6051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indent="-228600" lvl="0" marL="45720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SzPts val="1800"/>
              <a:buNone/>
              <a:defRPr/>
            </a:lvl1pPr>
          </a:lstStyle>
          <a:p/>
        </p:txBody>
      </p:sp>
      <p:sp>
        <p:nvSpPr>
          <p:cNvPr id="43" name="Google Shape;43;p10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</p:spPr>
        <p:txBody>
          <a:bodyPr anchorCtr="0" anchor="ctr" bIns="91425" lIns="91425" spcFirstLastPara="1" rIns="91425" wrap="square" tIns="91425">
            <a:noAutofit/>
          </a:bodyPr>
          <a:lstStyle>
            <a:lvl1pPr lvl="0">
              <a:buNone/>
              <a:defRPr/>
            </a:lvl1pPr>
            <a:lvl2pPr lvl="1">
              <a:buNone/>
              <a:defRPr/>
            </a:lvl2pPr>
            <a:lvl3pPr lvl="2">
              <a:buNone/>
              <a:defRPr/>
            </a:lvl3pPr>
            <a:lvl4pPr lvl="3">
              <a:buNone/>
              <a:defRPr/>
            </a:lvl4pPr>
            <a:lvl5pPr lvl="4">
              <a:buNone/>
              <a:defRPr/>
            </a:lvl5pPr>
            <a:lvl6pPr lvl="5">
              <a:buNone/>
              <a:defRPr/>
            </a:lvl6pPr>
            <a:lvl7pPr lvl="6">
              <a:buNone/>
              <a:defRPr/>
            </a:lvl7pPr>
            <a:lvl8pPr lvl="7">
              <a:buNone/>
              <a:defRPr/>
            </a:lvl8pPr>
            <a:lvl9pPr lvl="8">
              <a:buNone/>
              <a:defRPr/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Ovr>
    <a:masterClrMapping/>
  </p:clrMapOvr>
</p:sldLayout>
</file>

<file path=ppt/slideMasters/_rels/slideMaster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11" Type="http://schemas.openxmlformats.org/officeDocument/2006/relationships/slideLayout" Target="../slideLayouts/slideLayout11.xml"/><Relationship Id="rId10" Type="http://schemas.openxmlformats.org/officeDocument/2006/relationships/slideLayout" Target="../slideLayouts/slideLayout10.xml"/><Relationship Id="rId12" Type="http://schemas.openxmlformats.org/officeDocument/2006/relationships/theme" Target="../theme/theme1.xml"/><Relationship Id="rId9" Type="http://schemas.openxmlformats.org/officeDocument/2006/relationships/slideLayout" Target="../slideLayouts/slideLayout9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/Relationships>
</file>

<file path=ppt/slideMasters/slideMaster1.xml><?xml version="1.0" encoding="utf-8"?>
<p:sldMaster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 name="simple-light-2">
    <p:bg>
      <p:bgPr>
        <a:solidFill>
          <a:schemeClr val="lt1"/>
        </a:solidFill>
      </p:bgPr>
    </p:bg>
    <p:spTree>
      <p:nvGrpSpPr>
        <p:cNvPr id="5" name="Shape 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Google Shape;6;p1"/>
          <p:cNvSpPr txBox="1"/>
          <p:nvPr>
            <p:ph type="title"/>
          </p:nvPr>
        </p:nvSpPr>
        <p:spPr>
          <a:xfrm>
            <a:off x="311700" y="445025"/>
            <a:ext cx="8520600" cy="5727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lvl="0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1pPr>
            <a:lvl2pPr lvl="1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2pPr>
            <a:lvl3pPr lvl="2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3pPr>
            <a:lvl4pPr lvl="3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4pPr>
            <a:lvl5pPr lvl="4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5pPr>
            <a:lvl6pPr lvl="5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6pPr>
            <a:lvl7pPr lvl="6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7pPr>
            <a:lvl8pPr lvl="7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8pPr>
            <a:lvl9pPr lvl="8"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2800"/>
              <a:buNone/>
              <a:defRPr sz="2800">
                <a:solidFill>
                  <a:schemeClr val="dk1"/>
                </a:solidFill>
              </a:defRPr>
            </a:lvl9pPr>
          </a:lstStyle>
          <a:p/>
        </p:txBody>
      </p:sp>
      <p:sp>
        <p:nvSpPr>
          <p:cNvPr id="7" name="Google Shape;7;p1"/>
          <p:cNvSpPr txBox="1"/>
          <p:nvPr>
            <p:ph idx="1" type="body"/>
          </p:nvPr>
        </p:nvSpPr>
        <p:spPr>
          <a:xfrm>
            <a:off x="311700" y="1152475"/>
            <a:ext cx="8520600" cy="34164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>
            <a:lvl1pPr indent="-342900" lvl="0" marL="457200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2"/>
              </a:buClr>
              <a:buSzPts val="1800"/>
              <a:buChar char="●"/>
              <a:defRPr sz="1800">
                <a:solidFill>
                  <a:schemeClr val="dk2"/>
                </a:solidFill>
              </a:defRPr>
            </a:lvl1pPr>
            <a:lvl2pPr indent="-317500" lvl="1" marL="914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2pPr>
            <a:lvl3pPr indent="-317500" lvl="2" marL="1371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3pPr>
            <a:lvl4pPr indent="-317500" lvl="3" marL="18288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4pPr>
            <a:lvl5pPr indent="-317500" lvl="4" marL="22860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5pPr>
            <a:lvl6pPr indent="-317500" lvl="5" marL="27432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6pPr>
            <a:lvl7pPr indent="-317500" lvl="6" marL="32004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●"/>
              <a:defRPr>
                <a:solidFill>
                  <a:schemeClr val="dk2"/>
                </a:solidFill>
              </a:defRPr>
            </a:lvl7pPr>
            <a:lvl8pPr indent="-317500" lvl="7" marL="3657600">
              <a:lnSpc>
                <a:spcPct val="115000"/>
              </a:lnSpc>
              <a:spcBef>
                <a:spcPts val="1600"/>
              </a:spcBef>
              <a:spcAft>
                <a:spcPts val="0"/>
              </a:spcAft>
              <a:buClr>
                <a:schemeClr val="dk2"/>
              </a:buClr>
              <a:buSzPts val="1400"/>
              <a:buChar char="○"/>
              <a:defRPr>
                <a:solidFill>
                  <a:schemeClr val="dk2"/>
                </a:solidFill>
              </a:defRPr>
            </a:lvl8pPr>
            <a:lvl9pPr indent="-317500" lvl="8" marL="4114800">
              <a:lnSpc>
                <a:spcPct val="115000"/>
              </a:lnSpc>
              <a:spcBef>
                <a:spcPts val="1600"/>
              </a:spcBef>
              <a:spcAft>
                <a:spcPts val="1600"/>
              </a:spcAft>
              <a:buClr>
                <a:schemeClr val="dk2"/>
              </a:buClr>
              <a:buSzPts val="1400"/>
              <a:buChar char="■"/>
              <a:defRPr>
                <a:solidFill>
                  <a:schemeClr val="dk2"/>
                </a:solidFill>
              </a:defRPr>
            </a:lvl9pPr>
          </a:lstStyle>
          <a:p/>
        </p:txBody>
      </p:sp>
      <p:sp>
        <p:nvSpPr>
          <p:cNvPr id="8" name="Google Shape;8;p1"/>
          <p:cNvSpPr txBox="1"/>
          <p:nvPr>
            <p:ph idx="12" type="sldNum"/>
          </p:nvPr>
        </p:nvSpPr>
        <p:spPr>
          <a:xfrm>
            <a:off x="8472458" y="4663217"/>
            <a:ext cx="548700" cy="393600"/>
          </a:xfrm>
          <a:prstGeom prst="rect">
            <a:avLst/>
          </a:prstGeom>
          <a:noFill/>
          <a:ln>
            <a:noFill/>
          </a:ln>
        </p:spPr>
        <p:txBody>
          <a:bodyPr anchorCtr="0" anchor="ctr" bIns="91425" lIns="91425" spcFirstLastPara="1" rIns="91425" wrap="square" tIns="91425">
            <a:noAutofit/>
          </a:bodyPr>
          <a:lstStyle>
            <a:lvl1pPr lvl="0" algn="r">
              <a:buNone/>
              <a:defRPr sz="1000">
                <a:solidFill>
                  <a:schemeClr val="dk2"/>
                </a:solidFill>
              </a:defRPr>
            </a:lvl1pPr>
            <a:lvl2pPr lvl="1" algn="r">
              <a:buNone/>
              <a:defRPr sz="1000">
                <a:solidFill>
                  <a:schemeClr val="dk2"/>
                </a:solidFill>
              </a:defRPr>
            </a:lvl2pPr>
            <a:lvl3pPr lvl="2" algn="r">
              <a:buNone/>
              <a:defRPr sz="1000">
                <a:solidFill>
                  <a:schemeClr val="dk2"/>
                </a:solidFill>
              </a:defRPr>
            </a:lvl3pPr>
            <a:lvl4pPr lvl="3" algn="r">
              <a:buNone/>
              <a:defRPr sz="1000">
                <a:solidFill>
                  <a:schemeClr val="dk2"/>
                </a:solidFill>
              </a:defRPr>
            </a:lvl4pPr>
            <a:lvl5pPr lvl="4" algn="r">
              <a:buNone/>
              <a:defRPr sz="1000">
                <a:solidFill>
                  <a:schemeClr val="dk2"/>
                </a:solidFill>
              </a:defRPr>
            </a:lvl5pPr>
            <a:lvl6pPr lvl="5" algn="r">
              <a:buNone/>
              <a:defRPr sz="1000">
                <a:solidFill>
                  <a:schemeClr val="dk2"/>
                </a:solidFill>
              </a:defRPr>
            </a:lvl6pPr>
            <a:lvl7pPr lvl="6" algn="r">
              <a:buNone/>
              <a:defRPr sz="1000">
                <a:solidFill>
                  <a:schemeClr val="dk2"/>
                </a:solidFill>
              </a:defRPr>
            </a:lvl7pPr>
            <a:lvl8pPr lvl="7" algn="r">
              <a:buNone/>
              <a:defRPr sz="1000">
                <a:solidFill>
                  <a:schemeClr val="dk2"/>
                </a:solidFill>
              </a:defRPr>
            </a:lvl8pPr>
            <a:lvl9pPr lvl="8" algn="r">
              <a:buNone/>
              <a:defRPr sz="1000">
                <a:solidFill>
                  <a:schemeClr val="dk2"/>
                </a:solidFill>
              </a:defRPr>
            </a:lvl9pPr>
          </a:lstStyle>
          <a:p>
            <a:pPr indent="0" lvl="0" marL="0" rtl="0" algn="r">
              <a:spcBef>
                <a:spcPts val="0"/>
              </a:spcBef>
              <a:spcAft>
                <a:spcPts val="0"/>
              </a:spcAft>
              <a:buNone/>
            </a:pPr>
            <a:fld id="{00000000-1234-1234-1234-123412341234}" type="slidenum">
              <a:rPr lang="en"/>
              <a:t>‹#›</a:t>
            </a:fld>
            <a:endParaRPr/>
          </a:p>
        </p:txBody>
      </p:sp>
    </p:spTree>
  </p:cSld>
  <p:clrMap accent1="accent1" accent2="accent2" accent3="accent3" accent4="accent4" accent5="accent5" accent6="accent6" bg1="lt1" bg2="dk2" tx1="dk1" tx2="lt2" folHlink="folHlink" hlink="hlink"/>
  <p:sldLayoutIdLst>
    <p:sldLayoutId id="2147483648" r:id="rId1"/>
    <p:sldLayoutId id="2147483649" r:id="rId2"/>
    <p:sldLayoutId id="2147483650" r:id="rId3"/>
    <p:sldLayoutId id="2147483651" r:id="rId4"/>
    <p:sldLayoutId id="2147483652" r:id="rId5"/>
    <p:sldLayoutId id="2147483653" r:id="rId6"/>
    <p:sldLayoutId id="2147483654" r:id="rId7"/>
    <p:sldLayoutId id="2147483655" r:id="rId8"/>
    <p:sldLayoutId id="2147483656" r:id="rId9"/>
    <p:sldLayoutId id="2147483657" r:id="rId10"/>
    <p:sldLayoutId id="2147483658" r:id="rId11"/>
  </p:sldLayoutIdLst>
  <p:hf dt="0" ftr="0" hdr="0" sldNum="0"/>
  <p:txStyles>
    <p:title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titleStyle>
    <p:body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bodyStyle>
    <p:otherStyle>
      <a:defPPr lvl="0" marR="0" rtl="0" algn="l">
        <a:lnSpc>
          <a:spcPct val="100000"/>
        </a:lnSpc>
        <a:spcBef>
          <a:spcPts val="0"/>
        </a:spcBef>
        <a:spcAft>
          <a:spcPts val="0"/>
        </a:spcAft>
      </a:defPPr>
      <a:lvl1pPr lvl="0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1pPr>
      <a:lvl2pPr lvl="1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2pPr>
      <a:lvl3pPr lvl="2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3pPr>
      <a:lvl4pPr lvl="3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4pPr>
      <a:lvl5pPr lvl="4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5pPr>
      <a:lvl6pPr lvl="5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6pPr>
      <a:lvl7pPr lvl="6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7pPr>
      <a:lvl8pPr lvl="7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8pPr>
      <a:lvl9pPr lvl="8" marR="0" rtl="0" algn="l">
        <a:lnSpc>
          <a:spcPct val="100000"/>
        </a:lnSpc>
        <a:spcBef>
          <a:spcPts val="0"/>
        </a:spcBef>
        <a:spcAft>
          <a:spcPts val="0"/>
        </a:spcAft>
        <a:buClr>
          <a:srgbClr val="000000"/>
        </a:buClr>
        <a:buFont typeface="Arial"/>
        <a:defRPr b="0" i="0" sz="1400" u="none" cap="none" strike="noStrike">
          <a:solidFill>
            <a:srgbClr val="000000"/>
          </a:solidFill>
          <a:latin typeface="Arial"/>
          <a:ea typeface="Arial"/>
          <a:cs typeface="Arial"/>
          <a:sym typeface="Arial"/>
        </a:defRPr>
      </a:lvl9pPr>
    </p:otherStyle>
  </p:txStyles>
</p:sldMaster>
</file>

<file path=ppt/slides/_rels/slide1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1.xml"/><Relationship Id="rId2" Type="http://schemas.openxmlformats.org/officeDocument/2006/relationships/notesSlide" Target="../notesSlides/notesSlide1.xml"/><Relationship Id="rId3" Type="http://schemas.openxmlformats.org/officeDocument/2006/relationships/image" Target="../media/image2.png"/></Relationships>
</file>

<file path=ppt/slides/_rels/slide2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2.xml"/></Relationships>
</file>

<file path=ppt/slides/_rels/slide3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3.xml"/></Relationships>
</file>

<file path=ppt/slides/_rels/slide4.xml.rels><?xml version="1.0" encoding="UTF-8" standalone="yes"?><Relationships xmlns="http://schemas.openxmlformats.org/package/2006/relationships"><Relationship Id="rId1" Type="http://schemas.openxmlformats.org/officeDocument/2006/relationships/slideLayout" Target="../slideLayouts/slideLayout9.xml"/><Relationship Id="rId2" Type="http://schemas.openxmlformats.org/officeDocument/2006/relationships/notesSlide" Target="../notesSlides/notesSlide4.xml"/><Relationship Id="rId3" Type="http://schemas.openxmlformats.org/officeDocument/2006/relationships/hyperlink" Target="http://www.youtube.com/watch?v=c360ztXHlXc" TargetMode="External"/><Relationship Id="rId4" Type="http://schemas.openxmlformats.org/officeDocument/2006/relationships/image" Target="../media/image1.jpg"/></Relationships>
</file>

<file path=ppt/slides/slide1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53" name="Shape 53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4" name="Google Shape;54;p13"/>
          <p:cNvSpPr txBox="1"/>
          <p:nvPr>
            <p:ph type="ctrTitle"/>
          </p:nvPr>
        </p:nvSpPr>
        <p:spPr>
          <a:xfrm>
            <a:off x="258300" y="351700"/>
            <a:ext cx="8495100" cy="1163400"/>
          </a:xfrm>
          <a:prstGeom prst="rect">
            <a:avLst/>
          </a:prstGeom>
        </p:spPr>
        <p:txBody>
          <a:bodyPr anchorCtr="0" anchor="b" bIns="91425" lIns="91425" spcFirstLastPara="1" rIns="91425" wrap="square" tIns="91425">
            <a:noAutofit/>
          </a:bodyPr>
          <a:lstStyle/>
          <a:p>
            <a:pPr indent="0" lvl="0" marL="0" rtl="0" algn="l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6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3600">
                <a:solidFill>
                  <a:srgbClr val="000000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Tapping Tate</a:t>
            </a:r>
            <a:endParaRPr sz="3600">
              <a:solidFill>
                <a:srgbClr val="000000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1800">
              <a:solidFill>
                <a:srgbClr val="000000"/>
              </a:solidFill>
            </a:endParaRPr>
          </a:p>
        </p:txBody>
      </p:sp>
      <p:sp>
        <p:nvSpPr>
          <p:cNvPr id="55" name="Google Shape;55;p13"/>
          <p:cNvSpPr txBox="1"/>
          <p:nvPr>
            <p:ph idx="1" type="subTitle"/>
          </p:nvPr>
        </p:nvSpPr>
        <p:spPr>
          <a:xfrm>
            <a:off x="2456538" y="4176475"/>
            <a:ext cx="4098600" cy="897300"/>
          </a:xfrm>
          <a:prstGeom prst="rect">
            <a:avLst/>
          </a:prstGeom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rPr lang="en" sz="2000"/>
              <a:t>Shared Reading Week 1</a:t>
            </a:r>
            <a:endParaRPr sz="2000"/>
          </a:p>
          <a:p>
            <a:pPr indent="0" lvl="0" marL="0" rtl="0" algn="ctr">
              <a:spcBef>
                <a:spcPts val="0"/>
              </a:spcBef>
              <a:spcAft>
                <a:spcPts val="0"/>
              </a:spcAft>
              <a:buNone/>
            </a:pPr>
            <a:r>
              <a:t/>
            </a:r>
            <a:endParaRPr sz="2400"/>
          </a:p>
        </p:txBody>
      </p:sp>
      <p:pic>
        <p:nvPicPr>
          <p:cNvPr id="56" name="Google Shape;56;p13"/>
          <p:cNvPicPr preferRelativeResize="0"/>
          <p:nvPr/>
        </p:nvPicPr>
        <p:blipFill>
          <a:blip r:embed="rId3">
            <a:alphaModFix/>
          </a:blip>
          <a:stretch>
            <a:fillRect/>
          </a:stretch>
        </p:blipFill>
        <p:spPr>
          <a:xfrm>
            <a:off x="3437726" y="1118825"/>
            <a:ext cx="2268550" cy="34090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0" name="Shape 60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" name="Google Shape;61;p14"/>
          <p:cNvSpPr txBox="1"/>
          <p:nvPr/>
        </p:nvSpPr>
        <p:spPr>
          <a:xfrm>
            <a:off x="1388325" y="815750"/>
            <a:ext cx="68691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Tate loves to make music with his feet.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 puts on tap shoes,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Makes a sweet, neat, beat.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 taps his heel, he taps his toe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 stomps his whole foot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Creates different sounds on the go.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50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rgbClr val="222222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65" name="Shape 65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6" name="Google Shape;66;p15"/>
          <p:cNvSpPr txBox="1"/>
          <p:nvPr/>
        </p:nvSpPr>
        <p:spPr>
          <a:xfrm>
            <a:off x="886500" y="780250"/>
            <a:ext cx="7371000" cy="39816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>
              <a:solidFill>
                <a:schemeClr val="dk1"/>
              </a:solidFill>
              <a:highlight>
                <a:srgbClr val="FFFFFF"/>
              </a:highlight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200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highlight>
                <a:srgbClr val="FFFFFF"/>
              </a:highlight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18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</p:txBody>
      </p:sp>
      <p:sp>
        <p:nvSpPr>
          <p:cNvPr id="67" name="Google Shape;67;p15"/>
          <p:cNvSpPr txBox="1"/>
          <p:nvPr/>
        </p:nvSpPr>
        <p:spPr>
          <a:xfrm>
            <a:off x="1388325" y="998150"/>
            <a:ext cx="6554100" cy="3000000"/>
          </a:xfrm>
          <a:prstGeom prst="rect">
            <a:avLst/>
          </a:prstGeom>
          <a:noFill/>
          <a:ln>
            <a:noFill/>
          </a:ln>
        </p:spPr>
        <p:txBody>
          <a:bodyPr anchorCtr="0" anchor="t" bIns="91425" lIns="91425" spcFirstLastPara="1" rIns="91425" wrap="square" tIns="91425">
            <a:noAutofit/>
          </a:bodyPr>
          <a:lstStyle/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He makes a rat-a-tat-tat sound 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and a clickety-click-click sound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Strikes his feet on the ground.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t/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Can you dance a rhythm</a:t>
            </a:r>
            <a:endParaRPr sz="2400">
              <a:solidFill>
                <a:schemeClr val="dk1"/>
              </a:solidFill>
              <a:latin typeface="Century Gothic"/>
              <a:ea typeface="Century Gothic"/>
              <a:cs typeface="Century Gothic"/>
              <a:sym typeface="Century Gothic"/>
            </a:endParaRPr>
          </a:p>
          <a:p>
            <a:pPr indent="0" lvl="0" marL="0" rtl="0" algn="l">
              <a:lnSpc>
                <a:spcPct val="115000"/>
              </a:lnSpc>
              <a:spcBef>
                <a:spcPts val="0"/>
              </a:spcBef>
              <a:spcAft>
                <a:spcPts val="0"/>
              </a:spcAft>
              <a:buClr>
                <a:schemeClr val="dk1"/>
              </a:buClr>
              <a:buSzPts val="1100"/>
              <a:buFont typeface="Arial"/>
              <a:buNone/>
            </a:pPr>
            <a:r>
              <a:rPr lang="en" sz="2400">
                <a:solidFill>
                  <a:schemeClr val="dk1"/>
                </a:solidFill>
                <a:latin typeface="Century Gothic"/>
                <a:ea typeface="Century Gothic"/>
                <a:cs typeface="Century Gothic"/>
                <a:sym typeface="Century Gothic"/>
              </a:rPr>
              <a:t>Just like him?</a:t>
            </a:r>
            <a:endParaRPr sz="240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mc="http://schemas.openxmlformats.org/markup-compatibility/2006" xmlns:mv="urn:schemas-microsoft-com:mac:vml" xmlns:p="http://schemas.openxmlformats.org/presentationml/2006/main" xmlns:c="http://schemas.openxmlformats.org/drawingml/2006/chart" xmlns:dgm="http://schemas.openxmlformats.org/drawingml/2006/diagram" xmlns:o="urn:schemas-microsoft-com:office:office" xmlns:v="urn:schemas-microsoft-com:vml" xmlns:pvml="urn:schemas-microsoft-com:office:powerpoint" xmlns:com="http://schemas.openxmlformats.org/drawingml/2006/compatibility" xmlns:p14="http://schemas.microsoft.com/office/powerpoint/2010/main" xmlns:p15="http://schemas.microsoft.com/office/powerpoint/2012/main" xmlns:ahyp="http://schemas.microsoft.com/office/drawing/2018/hyperlinkcolor">
  <p:cSld>
    <p:spTree>
      <p:nvGrpSpPr>
        <p:cNvPr id="71" name="Shape 71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descr="If you're watching videos with your preschooler and would like to do so in a safe, child-friendly environment, please join us at http://www.sesamestreet.org &#10; &#10;Savion taps, claps, snaps, and flaps. &#10; &#10;Sesame Street is a production of Sesame Workshop, a nonprofit educational organization which also produces Pinky Dinky Doo, The Electric Company, and other programs for children around the world." id="72" name="Google Shape;72;p16" title="Sesame Street: Savion Glover Rhymes and Taps">
            <a:hlinkClick r:id="rId3"/>
          </p:cNvPr>
          <p:cNvPicPr preferRelativeResize="0"/>
          <p:nvPr/>
        </p:nvPicPr>
        <p:blipFill>
          <a:blip r:embed="rId4">
            <a:alphaModFix/>
          </a:blip>
          <a:stretch>
            <a:fillRect/>
          </a:stretch>
        </p:blipFill>
        <p:spPr>
          <a:xfrm>
            <a:off x="1802325" y="494488"/>
            <a:ext cx="5539350" cy="4154525"/>
          </a:xfrm>
          <a:prstGeom prst="rect">
            <a:avLst/>
          </a:prstGeom>
          <a:noFill/>
          <a:ln>
            <a:noFill/>
          </a:ln>
        </p:spPr>
      </p:pic>
    </p:spTree>
  </p:cSld>
  <p:clrMapOvr>
    <a:masterClrMapping/>
  </p:clrMapOvr>
</p:sld>
</file>

<file path=ppt/theme/theme1.xml><?xml version="1.0" encoding="utf-8"?>
<a:theme xmlns:a="http://schemas.openxmlformats.org/drawingml/2006/main" xmlns:r="http://schemas.openxmlformats.org/officeDocument/2006/relationships" name="Simple Light">
  <a:themeElements>
    <a:clrScheme name="Simple Light">
      <a:dk1>
        <a:srgbClr val="000000"/>
      </a:dk1>
      <a:lt1>
        <a:srgbClr val="FFFFFF"/>
      </a:lt1>
      <a:dk2>
        <a:srgbClr val="595959"/>
      </a:dk2>
      <a:lt2>
        <a:srgbClr val="EEEEEE"/>
      </a:lt2>
      <a:accent1>
        <a:srgbClr val="FFAB40"/>
      </a:accent1>
      <a:accent2>
        <a:srgbClr val="212121"/>
      </a:accent2>
      <a:accent3>
        <a:srgbClr val="78909C"/>
      </a:accent3>
      <a:accent4>
        <a:srgbClr val="FFAB40"/>
      </a:accent4>
      <a:accent5>
        <a:srgbClr val="0097A7"/>
      </a:accent5>
      <a:accent6>
        <a:srgbClr val="EEFF41"/>
      </a:accent6>
      <a:hlink>
        <a:srgbClr val="0097A7"/>
      </a:hlink>
      <a:folHlink>
        <a:srgbClr val="0097A7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

<file path=ppt/theme/theme2.xml><?xml version="1.0" encoding="utf-8"?>
<a:theme xmlns:a="http://schemas.openxmlformats.org/drawingml/2006/main" xmlns:r="http://schemas.openxmlformats.org/officeDocument/2006/relationships">
  <a:themeElements>
    <a:clrScheme name="Default">
      <a:dk1>
        <a:srgbClr val="000000"/>
      </a:dk1>
      <a:lt1>
        <a:srgbClr val="FFFFFF"/>
      </a:lt1>
      <a:dk2>
        <a:srgbClr val="158158"/>
      </a:dk2>
      <a:lt2>
        <a:srgbClr val="F3F3F3"/>
      </a:lt2>
      <a:accent1>
        <a:srgbClr val="058DC7"/>
      </a:accent1>
      <a:accent2>
        <a:srgbClr val="50B432"/>
      </a:accent2>
      <a:accent3>
        <a:srgbClr val="ED561B"/>
      </a:accent3>
      <a:accent4>
        <a:srgbClr val="EDEF00"/>
      </a:accent4>
      <a:accent5>
        <a:srgbClr val="24CBE5"/>
      </a:accent5>
      <a:accent6>
        <a:srgbClr val="64E572"/>
      </a:accent6>
      <a:hlink>
        <a:srgbClr val="2200CC"/>
      </a:hlink>
      <a:folHlink>
        <a:srgbClr val="551A8B"/>
      </a:folHlink>
    </a:clrScheme>
    <a:fontScheme name="Office">
      <a:maj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Arial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tint val="100000"/>
                <a:shade val="100000"/>
                <a:satMod val="130000"/>
              </a:schemeClr>
            </a:gs>
            <a:gs pos="100000">
              <a:schemeClr val="phClr">
                <a:tint val="50000"/>
                <a:shade val="100000"/>
                <a:satMod val="3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</a:theme>
</file>