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d22dc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d22dc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01b65087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01b65087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c360ztXHlXc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8300" y="351700"/>
            <a:ext cx="8495100" cy="116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Tapping Tate</a:t>
            </a:r>
            <a:endParaRPr sz="36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Shared Reading Week 1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7726" y="1118825"/>
            <a:ext cx="2268550" cy="340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388325" y="815750"/>
            <a:ext cx="68691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Tate loves to make music with his feet.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puts on tap shoes,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Makes a sweet, neat, beat.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taps his heel, he taps his toe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stomps his whole foot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Creates different sounds on the go.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886500" y="7802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1388325" y="998150"/>
            <a:ext cx="6554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makes a rat-a-tat-tat sound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a clickety-click-click sound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Strikes his feet on the ground.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dance a rhythm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 like him?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f you're watching videos with your preschooler and would like to do so in a safe, child-friendly environment, please join us at http://www.sesamestreet.org &#10; &#10;Savion taps, claps, snaps, and flaps. &#10; &#10;Sesame Street is a production of Sesame Workshop, a nonprofit educational organization which also produces Pinky Dinky Doo, The Electric Company, and other programs for children around the world." id="72" name="Google Shape;72;p16" title="Sesame Street: Savion Glover Rhymes and Tap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2325" y="494488"/>
            <a:ext cx="5539350" cy="41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